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613B5E-62E5-4BED-B57D-126224FE2F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0D9DB6-00B8-47AD-A7B5-B05FB947C7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FB5397-AE0F-4A00-A6D5-C22B69ACDF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234EF8-D231-4235-8A62-2B93AC2DD0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4C702CB-E42C-4090-A855-C5A821C0E8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6F08628-41CC-49C6-B45B-B1D864DE4F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0007AEC-0F65-4ED1-A388-B1E2CC29D1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B646D0-78C1-4A52-96B4-664ED8BBB2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CF8FAD-B4ED-4435-B84C-EDA78154BC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4BD67E-72B3-479F-AF03-B768D21203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6BC0B7-2305-4A5F-A226-7EEB4C19FB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804500511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节能减排我先行低碳生活向未来动态模板环保公益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节能减排背景与意义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个人节能减排实践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家庭节能减排措施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社区节能减排推广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企业节能减排责任担当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政府角色与政策引导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节能减排背景与意义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温室气体排放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全球气候变化主要由温室气体排放引起，如二氧化碳、甲烷等，导致地球温度升高。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极端天气事件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气候变化加剧了极端天气事件的频率和强度，如洪涝、干旱、风暴等。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生态系统破坏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气候变化对生态系统造成严重影响，导致生物多样性减少、物种灭绝等问题。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全球气候变化挑战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国际合作与协议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各国政府通过签订国际协议，如《巴黎协定》，共同应对气候变化挑战。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国家政策与法规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各国制定相应政策和法规，推动节能减排和低碳发展，如碳排放权交易、绿色税收等。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企业责任与行动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企业积极响应政府号召，采取节能减排措施，推广绿色生产方式和产品。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节能减排政策与法规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节约能源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倡导节约能源，减少能源浪费，如使用高效节能电器、合理利用自然资源等。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减少排放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鼓励减少温室气体排放，如选择公共交通、骑行或步行出行，减少私家车使用等。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垃圾分类与回收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推广垃圾分类和回收利用，减少垃圾填埋和焚烧对环境的污染。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绿色消费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引导消费者购买绿色、环保产品，支持可持续发展的企业和品牌。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低碳生活理念推广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个人节能减排实践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节约用水用电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节水实践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在日常生活中，注意关紧水龙头，避免长时间放水。同时，可以安装节水型卫浴设备，如节水马桶、节水淋浴头等。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节能实践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养成随手关灯的习惯，避免不必要的电力浪费。使用高效节能的家用电器，如LED灯、节能空调等。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公共交通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优先选择公共交通出行，如地铁、公交等，减少私家车的使用，从而减少尾气排放。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骑行或步行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对于短途出行，可以选择骑行或步行，既健康又环保。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共享经济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利用共享单车、共享汽车等共享经济方式，提高资源利用效率，减少个人碳排放。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绿色出行方式选择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学会垃圾分类投放，将可回收物、有害垃圾、湿垃圾和干垃圾分别投放到对应的垃圾桶中。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积极参与废旧物品回收，如废纸、废塑料、废金属等，促进资源的循环利用。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资源回收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尽量减少一次性餐具、塑料袋等一次性用品的使用，使用环保购物袋、餐具等替代品。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减少一次性用品使用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垃圾分类与资源回收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家庭节能减排措施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88790" y="1727965"/>
            <a:ext cx="2223892" cy="222389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40189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选购高效节能家电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39979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选择能效标识等级高、节能效果显著的家电产品，如LED灯、节能空调、节能冰箱等。</a:t>
            </a:r>
          </a:p>
        </p:txBody>
      </p:sp>
      <p:sp>
        <p:nvSpPr>
          <p:cNvPr id="5" name="Freeform 5"/>
          <p:cNvSpPr/>
          <p:nvPr/>
        </p:nvSpPr>
        <p:spPr>
          <a:xfrm>
            <a:off x="1944903" y="2376958"/>
            <a:ext cx="1111666" cy="1111666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905753" y="1727965"/>
            <a:ext cx="2223892" cy="22238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461866" y="2284078"/>
            <a:ext cx="1111666" cy="1111666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35453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合理使用家电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435243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避免不必要的浪费，如及时关闭电器电源、调整合适的亮度和音量等。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695449" y="1727965"/>
            <a:ext cx="2223892" cy="2223892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9368750" y="2352498"/>
            <a:ext cx="902208" cy="926058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546848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定期维护保养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46638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按照家电使用说明进行定期维护保养，确保家电高效运行，延长使用寿命。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节能家电选购与使用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采用节水器具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安装节水型水龙头、淋浴头、马桶等，减少用水量。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及时维修漏水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定期检查家庭水管、水龙头等是否有漏水现象，及时维修更换。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一水多用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将洗菜、洗衣等生活用水进行再利用，如用于浇花、冲厕所等。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家庭用水节约方法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https://d.book118.com/168045005114006032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2024-09-10T09:16:57.130</cp:lastPrinted>
  <dcterms:created xsi:type="dcterms:W3CDTF">2024-09-10T01:16:57Z</dcterms:created>
  <dcterms:modified xsi:type="dcterms:W3CDTF">2024-09-10T01:16:59Z</dcterms:modified>
</cp:coreProperties>
</file>