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148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05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1FF0B-969E-4B6E-9072-0FCF36BC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6288E-ED38-44F2-B992-E7A413DA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01A59-3636-446F-982A-8D09D5D3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67FB2-E09A-4177-B6D0-2F4855FE0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2678A5-215D-4BCF-9360-BDB50FED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C249E-5D35-4D8F-BC1F-68112B98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3E7CD-799C-4ED3-9C60-1BCE8054C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65EB5-4CA8-4FA5-912A-C9F5BB337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5278C-0646-402C-AA9A-D1A53770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74F1D-FDCF-4976-80D6-4C08E411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25973-9CF4-42FA-9FF9-8CC6D39F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138" r:id="rId2"/>
    <p:sldLayoutId id="2147505139" r:id="rId3"/>
    <p:sldLayoutId id="2147505140" r:id="rId4"/>
    <p:sldLayoutId id="2147505141" r:id="rId5"/>
    <p:sldLayoutId id="2147505142" r:id="rId6"/>
    <p:sldLayoutId id="2147505143" r:id="rId7"/>
    <p:sldLayoutId id="2147505144" r:id="rId8"/>
    <p:sldLayoutId id="2147505145" r:id="rId9"/>
    <p:sldLayoutId id="2147505146" r:id="rId10"/>
    <p:sldLayoutId id="2147505147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50161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班会目的</a:t>
            </a: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班会形式</a:t>
            </a: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班会内容</a:t>
            </a: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班会效果</a:t>
            </a: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班会目的</a:t>
            </a:r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了解共和国勋章英模的事迹</a:t>
            </a:r>
          </a:p>
        </p:txBody>
      </p:sp>
      <p:sp>
        <p:nvSpPr>
          <p:cNvPr id="1048942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共和国勋章英模：为国家和人民做出杰出贡献的英雄模范</a:t>
            </a:r>
          </a:p>
        </p:txBody>
      </p:sp>
      <p:sp>
        <p:nvSpPr>
          <p:cNvPr id="1048946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了解他们的事迹：学习他们的精神品质和奋斗历程</a:t>
            </a:r>
          </a:p>
        </p:txBody>
      </p:sp>
      <p:sp>
        <p:nvSpPr>
          <p:cNvPr id="1048952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班会目的：弘扬爱国主义精神，激发学生的爱国热情和奋斗精神</a:t>
            </a:r>
          </a:p>
        </p:txBody>
      </p:sp>
      <p:sp>
        <p:nvSpPr>
          <p:cNvPr id="1048958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通过班会，让学生们更加了解共和国勋章英模的事迹，从而激发他们的爱国热情和奋斗精神。</a:t>
            </a:r>
          </a:p>
        </p:txBody>
      </p:sp>
      <p:sp>
        <p:nvSpPr>
          <p:cNvPr id="1048964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https://d.book118.com/168045016134006034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汉仪粗圆简</vt:lpstr>
      <vt:lpstr>汉仪正圆-75W</vt:lpstr>
      <vt:lpstr>汉仪正圆-45W</vt:lpstr>
      <vt:lpstr>Office Theme</vt:lpstr>
      <vt:lpstr>目录</vt:lpstr>
      <vt:lpstr>添加章节标题</vt:lpstr>
      <vt:lpstr>班会目的</vt:lpstr>
      <vt:lpstr>了解共和国勋章英模的事迹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2024-09-13T11:23:06.035</cp:lastPrinted>
  <dcterms:created xsi:type="dcterms:W3CDTF">2024-09-13T03:23:06Z</dcterms:created>
  <dcterms:modified xsi:type="dcterms:W3CDTF">2024-09-13T03:23:08Z</dcterms:modified>
</cp:coreProperties>
</file>