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EB5BA-AD5D-4249-818F-9D7AE63AC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4EB47-00E3-4931-9049-EA8744B3C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D248B-4E92-4CBC-95BB-4E692A1B0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1EEF8-2107-4ECC-AA2F-38779626F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A8272-D858-4A35-AABE-4B0EF0BFA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4ACE9B-90B7-4FBE-87AD-2E4D57D9B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3FF1E-4D5F-4D2E-AF1D-EA3826727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81C2F-3AAD-4B99-A9D3-1FF511E42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5BD3C-C8D3-4F31-AEB5-AF0DD3DA2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C7BB8-0B30-4DF0-9932-00CD922A2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9F6A0-A7FE-43C9-A43D-3D9E9EAC2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5032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创作小说人物的生活智慧与经验分享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小说人物背景设定与智慧来源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小说人物在生活中的智慧展现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小说人物经验分享：如何提升自我修养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小说人物经验分享：如何处理复杂情感关系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小说人物经验分享：如何面对挫折与失败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小说人物经验分享：如何实现人生目标与价值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小说人物背景设定与智慧来源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小说人物的家庭出身、社会地位、经济条件等，对其性格形成、价值观、人生观产生深远影响。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成长过程中的家庭氛围、父母教育方式、亲子关系等，对人物的心理发展、情感认知、行为习惯等产生重要作用。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重大家庭事件，如父母离异、亲人去世等，往往成为人物性格转变、人生观念重塑的契机。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家庭变故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家庭背景及成长环境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955" b="39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自学成才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部分小说人物通过自学、阅读、实践等方式，积累了丰富的知识和经验，形成了独特的智慧和见解。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受教育水平决定了人物的知识结构、认知能力和思维方式，进而影响其人生观、价值观。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学习经历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在学校的学习过程、遇到的老师和同学、参与的活动等，对人物的知识积累、性格塑造、社交能力产生重要影响。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教育经历与知识积累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职业选择、工作环境、同事关系等，使人物在社会实践中不断磨砺、成长，形成独特的生活智慧和经验。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面对生活中的困难和挫折，小说人物往往能够从中汲取教训、总结经验，进而形成深刻的人生感悟。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人生挫折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旅行过程中的所见所闻、风土人情、文化交流等，能够拓宽人物的视野、增长见识，激发其创作灵感和智慧火花。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旅行见闻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人生阅历与感悟形成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处事原则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人物在处理问题时所遵循的原则和方法，如冷静分析、果断决策、善于协调等，展现了其独特的智慧和才能。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人生观念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小说人物对人生的理解和追求，如珍爱生命、追求幸福、实现自我价值等，是其生活智慧的核心体现。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小说人物的性格特点，如勇敢、善良、机智、幽默等，往往在其言行举止中得以体现，成为其生活智慧的重要组成部分。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性格特点与智慧体现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小说人物在生活中的智慧展现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处理人际关系的高明之处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小说人物往往懂得耐心倾听他人，理解对方的需求和感受，从而建立起深厚的人际关系。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懂得尊重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他们尊重他人的观点和选择，即使不同意也会保持礼貌和尊重，避免了不必要的冲突。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善于表达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小说人物通常能够清晰、准确地表达自己的想法和感受，使得沟通更加顺畅有效。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应对困境时的冷静与果断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他们能够在短时间内对形势做出判断，并采取相应的行动，以最大程度地减少损失。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  <a:ln w="12668"/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迅速应对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  <a:ln w="12668"/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在困境中，小说人物通常不会逃避责任，而是勇敢地面对并寻求解决方案。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面对突如其来的困境，小说人物往往能够保持冷静，不被情绪左右，从而做出明智的决策。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小说人物在追求梦想的过程中，往往有着坚定的信念和目标，不轻易放弃。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他们勇于面对并克服各种困难和挑战，不断向前迈进。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无论遇到多少挫折和失败，小说人物都能保持持之以恒的精神，继续努力追求梦想。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持之以恒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追求梦想过程中的坚持与勇气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节俭生活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小说人物在日常生活中注重节俭，避免浪费资源，体现了对生活的珍惜和尊重。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环保出行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他们倡导绿色出行方式，如步行、骑自行车等，既锻炼身体又保护环境。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循环利用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小说人物善于将废弃物品循环利用，减少垃圾产生，为环保事业贡献自己的力量。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日常生活中的节俭与环保理念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小说人物经验分享：如何提升自我修养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深度阅读与思考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不仅停留在表面阅读，更要深入思考和领悟书中的精髓，形成自己的见解和认知。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拓宽知识领域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广泛涉猎不同领域、不同学科的书籍，打破思维局限，拓宽知识视野。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精选优质读物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选择有深度、有思想、有启发性的书籍，如经典文学、哲学著作、历史传记等。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13" r="1611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阅读书籍，拓宽视野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在交流中保持开放心态，尊重他人观点，从中汲取有益的思想和启示。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善于倾听与提问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耐心倾听他人分享，适时提出问题，引导对话深入，挖掘更多智慧。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汲取他人经验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从他人的成功和失败中总结经验教训，避免重蹈覆辙，少走弯路。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倾听他人，汲取智慧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987" b="20987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反思自我，不断进步</a:t>
              </a:r>
            </a:p>
          </p:txBody>
        </p:sp>
      </p:grpSp>
      <p:sp>
        <p:nvSpPr>
          <p:cNvPr id="34" name="Freeform 34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每日自我反省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每天留出时间进行自我反省，审视自己的言行举止，找出不足之处。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勇于承认错误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面对错误和缺点，勇于承认并及时改正，不断提升自我修养。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设定目标与计划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根据反思结果设定明确的改进目标和计划，付诸实践并持续跟进。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https://d.book118.com/168045032104006037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2024-09-17T14:06:24.251</cp:lastPrinted>
  <dcterms:created xsi:type="dcterms:W3CDTF">2024-09-17T06:06:24Z</dcterms:created>
  <dcterms:modified xsi:type="dcterms:W3CDTF">2024-09-17T06:06:26Z</dcterms:modified>
</cp:coreProperties>
</file>