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3FF2E-2D82-4A9C-BC71-BD6FE43AF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F7747-E5D7-4A10-B0DD-48606DADD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47E75-3B2C-4E39-A809-91D05A46E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82776-FF6B-4563-AA15-BE55F271D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B0671F-6BE4-4C1C-A6C1-5379A117B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5C183B-EF2A-45FA-A571-499598566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F3F3AD-C7B1-4851-AC7D-08B61CECB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AEF90-FA0E-47B3-B0CC-F33D0E9DD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4507F-2699-45F2-8C42-5E6BDF1D6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8E1A7-F52B-4891-BB93-55BD7C844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63ADA-A303-4186-A9E6-49D8326C9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451231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创业创新大赛赛前培训总结报告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参赛项目准备情况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培训中存在的问题与改进建议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04" r="1550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93" r="1429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72" b="107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培养参赛者的创新思维和创业精神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提高参赛者的项目策划和执行能力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加强参赛者团队协作和沟通能力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帮助参赛者了解创业创新大赛的规则和流程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49" r="170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通过案例分析、小组讨论等形式，引导参赛者打破思维定势，激发创新灵感。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创新思维训练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讲解项目策划的基本要素、市场调研、商业模式设计等内容，提高参赛者的项目执行能力。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项目策划与执行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通过团队建设活动、角色扮演等形式，加强参赛者之间的沟通与协作能力。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详细介绍创业创新大赛的报名要求、评审标准、比赛流程等内容，确保参赛者充分了解并遵守规则。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大赛规则与流程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77" r="139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邀请专业讲师进行授课，系统讲解创新思维、项目策划等方面的理论知识。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组织模拟比赛，让参赛者在模拟环境中实际操作，提高实战能力。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通过分析成功的创业案例，提炼经验教训，为参赛者提供参考。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鼓励参赛者提问、分享心得，促进相互学习与交流。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理论授课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实战模拟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互动讨论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学员参与度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知识掌握程度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培训反馈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观察学员在培训过程中的参与程度，包括课堂互动、小组讨论等。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通过测试、问卷等方式评估学员对培训内容的理解和掌握程度。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根据学员在培训前后的技能表现，评估培训对技能提升的帮助程度。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收集学员对培训的满意度和反馈意见，以改进后续培训。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观察学员在课堂上的表现，包括注意力、互动等。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课堂观察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通过测试题、问卷调查等方式收集数据。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测试与问卷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分析学员在案例分析中的表现，评估其实际应用能力。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对培训后的学员进行跟踪调查，了解其在实践中应用所学的情况。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跟踪调查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学员在课堂上表现活跃，积极参与互动和讨论。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学员参与度高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知识掌握良好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技能提升明显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培训反馈积极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通过测试和问卷调查发现，学员对培训内容有较好的理解和掌握。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学员在培训前后的技能表现有显著提升，特别是在案例分析中表现突出。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学员对本次培训的满意度高，普遍反映收获颇丰，对培训的组织和实施给予了高度评价。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评估结果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参赛项目准备情况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在准备过程中，我们首先进行了项目选择。我们团队选择了“智能家居安全系统”作为参赛项目，因为我们认为这个领域具有巨大的市场潜力，并且我们的技术背景和经验能够为项目的实施提供有力支持。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在确定项目方向后，我们进行了深入的市场调研，分析了当前智能家居安全市场的需求、竞争态势和潜在机会。通过调研，我们更加明确了项目的定位和目标用户群体。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技术准备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我们团队在技术方面进行了充分准备，包括对智能家居安全系统的核心技术、解决方案和实施方法进行了深入研究。同时，我们也进行了技术预研，探索了可能的技术难点和解决方案。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项目选择与准备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https://d.book118.com/168045123123006035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2024-09-14T18:04:51.234</cp:lastPrinted>
  <dcterms:created xsi:type="dcterms:W3CDTF">2024-09-14T10:04:51Z</dcterms:created>
  <dcterms:modified xsi:type="dcterms:W3CDTF">2024-09-14T10:04:53Z</dcterms:modified>
</cp:coreProperties>
</file>