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2088-C606-435B-9E1B-F7D19BF9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97240-E7EA-45C1-8C6A-A6E8B983A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78E7A-9430-4350-99B7-802F6E840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DF92E-5B58-4D00-8016-B5F8AEB6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06D27-0B8A-4232-B9F5-227C36A8F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98325-1490-4129-B552-5F95B6330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5B1D5-46ED-4CCC-96F9-FB28B40F6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095A2-432C-4A59-A14F-002CACCD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24FA5-2FA7-4BE5-990E-C5892187F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A04BE-3B8C-4EBC-B5C1-0BC97E7A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90A5C-21BF-46EB-BF31-9AB1454A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607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消渴的护理\n## 1.妊娠消渴的基本概念与病因\n### 1.1妊娠消渴的定义与分类\n### 1.2妊娠消渴的发病原因\n### 1.3妊娠消渴的诱发因素\n## 2.妊娠消渴的临床表现与诊断\n### 2.1妊娠消渴的临床症状\n### 2.2妊娠消渴的诊断标准\n### 2.3妊娠消渴的鉴别诊断\n## 3.妊娠消渴的护理原则与方法\n### 3.1妊娠消渴的一般护理\n### 3.2妊娠消渴的心理护理\n### 3.3妊娠消渴的药物护理\n## 4.妊娠消渴的预防与康复\n### 4.1妊娠消渴的预防措施\n### 4.2妊娠消渴的康复方法\n### 4.3妊娠消渴的护理教育\n## 5.妊娠消渴的护理案例分析\n### 5.1妊娠消渴护理案例一\n### 5.2妊娠消渴护理案例二\n### 5.3妊娠消渴护理案例三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妊娠消渴的护理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妊娠消渴的基本概念与病因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妊娠消渴的定义</a:t>
                </a:r>
                <a:endParaRPr/>
              </a:p>
            </p:txBody>
          </p:sp>
          <p:sp>
            <p:nvSpPr>
              <p:cNvPr id="1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妊娠期间出现的多饮、多尿、多食等症状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与妊娠期糖尿病、妊娠期高血压等疾病有关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影响孕妇和胎儿的健康</a:t>
                </a:r>
                <a:endParaRPr/>
              </a:p>
            </p:txBody>
          </p:sp>
          <p:sp>
            <p:nvSpPr>
              <p:cNvPr id="1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妊娠消渴的分类</a:t>
                </a:r>
                <a:endParaRPr/>
              </a:p>
            </p:txBody>
          </p:sp>
          <p:sp>
            <p:nvSpPr>
              <p:cNvPr id="1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根据病因分为妊娠期糖尿病和妊娠期高血压引起的消渴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根据病情严重程度分为轻度、中度和重度消渴</a:t>
                </a:r>
                <a:endParaRPr/>
              </a:p>
            </p:txBody>
          </p:sp>
          <p:sp>
            <p:nvSpPr>
              <p:cNvPr id="1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妊娠消渴的定义与分类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妊娠期糖尿病的发病原因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胰岛素抵抗增加：孕妇体内胰岛素敏感性降低，胰岛素分泌不足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胰岛素分泌障碍：孕妇胰岛素分泌减少，影响血糖代谢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遗传因素：有家族糖尿病史的女性更容易患妊娠消渴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妊娠期高血压的发病原因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胎盘因素：胎盘功能不全，导致胎儿生长发育受限，孕妇血压升高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免疫因素：孕妇免疫系统异常，产生炎症反应，导致血压升高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内分泌因素：孕妇体内激素水平失衡，影响血管张力，导致血压升高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妊娠消渴的发病原因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妊娠消渴的诱发因素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77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肥胖：孕妇体重增加过快，导致胰岛素抵抗增加，诱发妊娠消渴</a:t>
                </a:r>
                <a:endParaRPr/>
              </a:p>
            </p:txBody>
          </p:sp>
          <p:cxnSp>
            <p:nvCxnSpPr>
              <p:cNvPr id="18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2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遗传因素：有家族糖尿病史的女性更容易患妊娠消渴</a:t>
                </a:r>
                <a:endParaRPr/>
              </a:p>
            </p:txBody>
          </p:sp>
        </p:grpSp>
        <p:grpSp>
          <p:nvGrpSpPr>
            <p:cNvPr id="187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年龄：高龄孕妇更容易患妊娠消渴</a:t>
                </a:r>
                <a:endParaRPr/>
              </a:p>
            </p:txBody>
          </p:sp>
        </p:grpSp>
        <p:grpSp>
          <p:nvGrpSpPr>
            <p:cNvPr id="192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饮食习惯：高糖、高脂、高盐的饮食习惯容易导致妊娠消渴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妊娠消渴的临床表现与诊断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03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多饮：孕妇饮水量增加，尿量增多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多尿：孕妇尿量增多，尿糖阳性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多食：孕妇食欲旺盛，食量增加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消瘦：孕妇体重增长缓慢，胎儿生长发育受限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疲劳：孕妇感到乏力、疲劳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妊娠消渴的临床症状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妊娠消渴的诊断标准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妊娠期糖尿病的诊断标准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空腹血糖≥5.1mmol/L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餐后1小时血糖≥10.0mmol/L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餐后2小时血糖≥8.5mmol/L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妊娠期高血压的诊断标准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血压持续升高，持续时间≥15分钟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妊娠消渴的鉴别诊断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3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妊娠期呕吐：孕妇出现恶心、呕吐，但尿量正常，无多饮、多尿等症状</a:t>
                </a:r>
                <a:endParaRPr/>
              </a:p>
            </p:txBody>
          </p:sp>
          <p:cxnSp>
            <p:nvCxnSpPr>
              <p:cNvPr id="23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妊娠期贫血：孕妇出现贫血症状，如面色苍白、乏力等，但无多饮、多尿等症状</a:t>
                </a:r>
                <a:endParaRPr/>
              </a:p>
            </p:txBody>
          </p:sp>
        </p:grpSp>
        <p:grpSp>
          <p:nvGrpSpPr>
            <p:cNvPr id="24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妊娠期肝内胆汁淤积症：孕妇出现皮肤瘙痒、黄疸等症状，但无多饮、多尿等症状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妊娠消渴的护理原则与方法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饮食护理：孕妇应控制饮食，低糖、低脂、高蛋白饮食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运动护理：孕妇应适当运动，如散步、孕妇瑜伽等，有助于降低血糖和血压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心理护理：孕妇应保持良好的心态，避免焦虑、紧张等情绪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妊娠消渴的一般护理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https://d.book118.com/168046070127006037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妊娠消渴的护理</vt:lpstr>
      <vt:lpstr>妊娠消渴的基本概念与病因</vt:lpstr>
      <vt:lpstr>PowerPoint Presentation</vt:lpstr>
      <vt:lpstr>PowerPoint Presentation</vt:lpstr>
      <vt:lpstr>PowerPoint Presentation</vt:lpstr>
      <vt:lpstr>妊娠消渴的临床表现与诊断</vt:lpstr>
      <vt:lpstr>PowerPoint Presentation</vt:lpstr>
      <vt:lpstr>PowerPoint Presentation</vt:lpstr>
      <vt:lpstr>PowerPoint Presentation</vt:lpstr>
      <vt:lpstr>妊娠消渴的护理原则与方法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2024-09-17T21:37:14.442</cp:lastPrinted>
  <dcterms:created xsi:type="dcterms:W3CDTF">2024-09-17T13:37:14Z</dcterms:created>
  <dcterms:modified xsi:type="dcterms:W3CDTF">2024-09-17T13:37:16Z</dcterms:modified>
</cp:coreProperties>
</file>