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82516-0954-4A4C-9AA4-7517E0D78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A39CC-F8A0-4F81-98F2-0FDA657BF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7F86F-B812-46DE-B4D7-E2F804A83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778A1-0759-49E3-8B6F-837861E9B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C6798-7DAC-4E8B-A787-1BA1060F1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7407E4-C0D7-44B6-90C5-5F727A5C0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77349-A2DD-47FF-9B33-5F8769DC9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5E955-5D09-4074-BCFE-94802DC90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47AC4-D59C-4237-8793-862EF3EF0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8F203-3328-490A-A5DB-05C331E95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806F0-85C6-4424-8D9E-D79441CAD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7001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导乐分娩护理查房ppt课件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导乐分娩护理概述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导乐分娩护理的基本知识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导乐分娩护理的临床应用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导乐分娩护理的培训与教育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导乐分娩护理的未来发展与展望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导乐分娩护理概述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导乐分娩护理是指在分娩过程中，由专业的导乐师为产妇提供一对一的全程陪伴和个性化的护理服务，旨在减轻产妇的疼痛和焦虑，促进顺利分娩。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导乐师通常具备丰富的产科知识和护理经验，能够提供产程指导、心理疏导、技巧传授等方面的支持。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导乐分娩护理的定义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导乐分娩护理起源于美国，最初是为了满足产妇对于陪伴分娩的需求而发展起来的。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随着医学模式的转变和人们对分娩服务需求的提高，导乐分娩护理逐渐在全球范围内得到推广和应用。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目前，导乐分娩护理已经成为现代产科服务的重要组成部分，被广泛应用于各大医院和产院。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53" b="12153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导乐分娩护理的历史与发展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促进母婴健康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导乐分娩护理不仅关注产妇的健康，也关注胎儿和新生儿的健康。通过科学的护理措施，有助于促进母婴之间的情感联系和母乳喂养。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提高产妇的满意度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导乐师全程陪伴产妇，提供贴心、专业的护理服务，有助于增强产妇的信任感和安全感，提高产妇的满意度。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降低剖宫产率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导乐师在产程中为产妇提供科学、合理的指导，有助于降低因产程异常或疼痛难忍而选择剖宫产的概率。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缓解产妇焦虑和疼痛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导乐师通过心理疏导、技巧传授等方式，帮助产妇缓解焦虑情绪和疼痛感，使产妇能够更好地应对分娩过程。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导乐分娩护理的重要性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导乐分娩护理的基本知识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第一产程时间最长，需要10-12小时；第二产程时间最短，约1-2小时；第三产程一般不超过30分钟。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分娩信号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见红、破水、宫缩等。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分娩过程简介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通过安慰、鼓励、支持等方式，缓解产妇紧张、焦虑、恐惧等情绪，增强产妇信心和勇气。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提供舒适的环境、适当的饮食和休息，以及必要的医疗护理措施，如监测胎心、协助分娩等。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向产妇介绍分娩过程、产程变化和应对方法，指导产妇正确呼吸、用力等。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导乐分娩护理的技巧和方法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03" r="1480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导乐分娩护理的注意事项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严格遵守无菌操作规程，防止感染。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注意观察产程进展情况，及时发现和处理异常情况。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尊重产妇意愿，保护产妇隐私，提供个性化服务。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与产妇家属保持良好沟通，提供必要的指导和支持。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导乐分娩护理的临床应用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https://d.book118.com/168047001021006024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2024-08-31T01:27:45.857</cp:lastPrinted>
  <dcterms:created xsi:type="dcterms:W3CDTF">2024-08-30T17:27:45Z</dcterms:created>
  <dcterms:modified xsi:type="dcterms:W3CDTF">2024-08-30T17:27:47Z</dcterms:modified>
</cp:coreProperties>
</file>