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E91D-6982-4B98-AE66-55A62FA8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1075-BA59-4A87-A453-9B5CA0F9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2880-1F17-45BC-AA47-8CEDD12D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F3E4B-6694-41FC-8DC5-2A5BEA47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9EE25-8D79-4CA4-832B-3D273E63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2D4E9-7E18-4D1A-8AD5-C6CCE465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1A0BB-DF52-46D5-9B70-AEA15797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43E7B-06A1-4C28-A195-87269BFA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5803F-DB70-4A10-84D7-5E2E0718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110FB-ACF5-4B7C-B90F-91B30ED6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0E0D9-79CE-42EA-B3BE-D2F08B99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70020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工业企业网络安全风险与员工安全意识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工业企业网络安全现状分析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员工安全意识现状及影响因素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提升员工安全意识的策略与措施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工业企业网络安全风险应对策略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随着工业4.0和智能制造的推进，工业企业越来越依赖网络信息技术，网络安全风险也随之增加。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员工是企业网络安全的第一道防线，提高员工安全意识是保障企业网络安全的关键。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员工安全意识至关重要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网络安全风险日益严峻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分析工业企业面临的网络安全风险，评估员工安全意识水平，提出针对性的改进措施。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涵盖工业企业的网络基础设施、应用系统、数据安全和员工行为等方面。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工业企业网络安全现状分析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内部威胁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包括病毒、蠕虫、木马等，通过感染系统、窃取数据或破坏网络正常运行等方式对企业造成危害。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利用尚未公开的软件漏洞进行攻击，使企业面临巨大的安全威胁。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攻击者通过伪造信任网站或邮件，诱导用户输入敏感信息，进而窃取企业或个人数据。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企业内部员工的不当行为，如泄露敏感信息、滥用权限等，也可能对企业网络安全造成严重影响。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系统漏洞百出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应对能力不足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工业企业网络安全现状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部分工业企业对网络安全的重要性认识不足，缺乏必要的安全防护措施。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一些工业企业的网络系统和应用存在大量漏洞，容易被攻击者利用。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工业企业的敏感数据，如生产数据、客户信息等，一旦泄露将对企业造成重大损失。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面对复杂的网络安全威胁，部分工业企业缺乏有效的应对手段和专业的安全团队。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某大型制造企业遭受DDoS攻击，导致生产网络瘫痪，造成巨大经济损失。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某能源企业被恶意软件感染，导致重要数据泄露，严重影响企业声誉和客户信任。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某化工企业内部员工泄露敏感信息，导致企业面临重大安全风险。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某汽车制造企业遭受供应链攻击，供应链中的恶意软件感染生产系统，导致生产中断和质量问题。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员工安全意识现状及影响因素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大部分员工对网络安全的重要性认识不足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许多员工认为网络安全是IT部门的责任，与自己无关，缺乏基本的网络安全意识和技能。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员工对网络安全政策和规定的了解不足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很多员工对公司的网络安全政策和规定不了解或了解不深入，无法有效遵守和执行。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员工在处理网络安全事件时缺乏经验和技能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当遇到网络安全事件时，很多员工不知道如何应对和处理，容易造成损失和泄露。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员工安全意识现状调查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通过定期的网络安全培训和教育，员工可以了解网络安全的基本知识和技能，提高安全意识。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公司文化和氛围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公司的文化和氛围对员工的安全意识有着重要影响。如果公司重视网络安全，并将其纳入企业文化中，员工的安全意识会得到提高。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个人经验和习惯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员工的个人经验和习惯也会影响其安全意识。有过网络安全事件经历的员工可能更加重视网络安全。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250" r="7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000" r="3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影响员工安全意识的因素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https://d.book118.com/168047002012006034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2024-09-12T06:45:35.140</cp:lastPrinted>
  <dcterms:created xsi:type="dcterms:W3CDTF">2024-09-11T22:45:35Z</dcterms:created>
  <dcterms:modified xsi:type="dcterms:W3CDTF">2024-09-11T22:45:37Z</dcterms:modified>
</cp:coreProperties>
</file>