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E24143-DEF3-4148-B933-C919AF37E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5428D-D182-4AA7-AF5B-EA3061303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15AB09-F738-4E28-802E-0F17699DC3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7C7EE7-3760-4E99-AC23-B1C6FF60F6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363D67-57A5-401C-A4C3-C999CE4568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A3E9B2-1448-469F-9124-F13EDC1599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3D2AEA-8A2E-4204-8EFC-6F306C6EC0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6D9C5-CDCE-488C-9CDD-6AF1EBA843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601300-B7F6-466B-B5CA-F966CDC90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C242CF-8B34-4699-A852-B79779F445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DED5E-E014-4D7A-8E3B-9E87B6D39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5005502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证券投资学证券投资工具</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证券投资概述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证券投资工具介绍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证券投资工具选择策略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证券交易制度与流程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证券投资风险管理与防范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证券投资绩效评估与改进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证券投资概述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证券投资特点</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收益性、风险性、流动性以及时间性。</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风险性</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指证券投资的本金遭受损失的可能性。</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时间性</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指证券投资的时间要素，包括两个方面，一是证券本身的运行具有一定的时间性，二是证券投资活动要受到时间的限制。</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证券投资定义</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证券投资是指企业或个人用积累起来的货币购买股票、债券等有价证券，借以获得收益的行为。</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收益性</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指投资者在证券卖出时得到的收益与投资额之间的比率。</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流动性</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指证券的变现能力，即证券持有人可按自己的需要灵活地转让证券以换取现金。</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19" b="26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证券市场分类及功能</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证券市场分类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根据证券进入市场的顺序而形成的结构关系，可以分为发行市场和交易市场。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发行市场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又称一级市场或初级市场，是发行人以筹集资金为目的，按照一定的法律规定和发行程序，向投资者出售新证券所形成的市场。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交易市场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又称二级市场或次级市场，是已发行的证券通过买卖交易实现流通转让的市场。</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包括筹资功能、资本定价、资本配置以及调节经济等。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证券市场功能</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指证券市场为资金需求者筹集资金的功能。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筹资功能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指证券市场提供了对资产进行风险收益定价的场所。</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资本定价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证券市场分类及功能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指通过证券价格引导资本的流动从而实现资本的合理配置的功能。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资本配置</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指证券市场通过对资金流向的引导而对经济发展产生的推动作用。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调节经济</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证券市场分类及功能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根据投资主体的不同性质，可以将投资者划分为个人投资者、机构投资者以及政府投资者等。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投资者类型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08" r="10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个人投资者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机构投资者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指以个人身份参与证券投资的投资者。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指以机构名义参与证券投资的投资者，如证券公司、保险公司、养老基金等。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投资者类型与行为分析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287" r="1928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政府投资者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指以政府名义参与证券投资的投资者，如中央银行的公开市场操作等。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投资者行为分析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包括投资动机、投资策略以及投资心理等方面的分析。</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投资动机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指投资者进行证券投资的目的，如获取收益、分散风险等。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投资者类型与行为分析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指投资者为实现投资目标而采取的行动方案，如组合投资、定投等。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指投资者在证券投资过程中的心理状态，如风险偏好、从众心理等。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投资者类型与行为分析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投资心理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投资策略</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证券投资工具介绍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收益性、风险性、流动性、永久性、参与性。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股票是股份公司发行的所有权凭证，是股份公司为筹集资金而发行给各个股东作为持股凭证并借以取得股息和红利的一种有价证券。</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按股东权利可分为普通股、优先股和后配股；按票面形态可分为记名股票和无记名股票，有面额股票和无面额股票，实体股票和记账股票。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债券是政府、企业、银行等债务人为筹集资金,按照法定程序发行并向债权人承诺于指定日期还本付息的有价证券。</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偿还性、流动性、安全性、收益性。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按发行主体可分为政府债券、金融债券和公司债券；按计息方式可分为单利债券、复利债券和累进利率债券；按债券形态可分为实物债券、凭证式债券和记账式债券。</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958" r="17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按投资对象可分为股票基金、债券基金、货币市场基金和混合基金等；按运作方式可分为封闭式基金和开放式基金。</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证券投资基金是指通过发售基金份额募集资金并进行证券投资的基金。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集合理财、专业管理、组合投资、分散风险、利益共享、风险共担。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证券投资基金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金融衍生产品是指其价值依赖于基础资产价值变动的合约。这种合约可以是标准化的，也可以是非标准化的。</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杠杆性、高风险性、虚拟性、全球性。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按产品形态可分为远期、期货、期权和掉期四大类；按原生资产大致可分为股票、利率、汇率和商品等。此外，还有一些特殊的金融衍生产品，如结构化金融衍生产品等。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金融衍生产品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证券投资工具选择策略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https://d.book118.com/168050055026006043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2024-09-22T15:44:02.723</cp:lastPrinted>
  <dcterms:created xsi:type="dcterms:W3CDTF">2024-09-22T07:44:02Z</dcterms:created>
  <dcterms:modified xsi:type="dcterms:W3CDTF">2024-09-22T07:44:04Z</dcterms:modified>
</cp:coreProperties>
</file>