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3AD08-519D-4CF6-9539-EEC32F38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D5936-276C-464E-9B99-75C22151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A379-BE08-4EFC-9646-A761A7BF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9AC6B-75F5-41D6-81B3-94774D852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8126F-6249-433C-B49E-30577007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8C8F9-EC28-4745-8AB4-32427B17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BD474-0411-484E-8C67-8B0D7F8BA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81D15-247D-4CB7-A6A6-3BD65BCF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E568A-90F5-4AE6-8E25-F96B0330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9A270-5EEC-49EB-AE1B-6D48D813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9E54B-9EC5-4A58-B59E-C0F083477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103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客户需求探寻获取感性与理性的平衡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感性需求与理性需求的定义与特点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客户需求探寻的方法与技巧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客户需求的分析与评估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感性需求与理性需求的平衡策略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客户需求探寻的实践案例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客户需求获取的背景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随着市场竞争的加剧，企业需要更加关注客户需求，以提高客户满意度和忠诚度。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探寻客户需求的目的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了解客户的真实需求，为客户提供更加符合其期望的产品或服务。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通过了解客户的真实需求，企业可以提供更加符合客户期望的产品或服务，从而提高客户满意度。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关注客户需求有助于企业发现市场机会，开发出更加符合市场需求的产品或服务，从而增强企业竞争力。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通过不断满足客户需求，企业可以赢得客户的信任和支持，进而实现企业持续发展的目标。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感性需求与理性需求的定义与特点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4403" r="24403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感性需求是指客户在购买产品或服务时，基于个人情感、感觉、直觉或经验而产生的需求。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主观性强，难以量化和标准化；受个人经历、文化背景、价值观等因素影响；强调个性化、独特性和情感体验。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感性需求的定义与特点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理性需求是指客户在购买产品或服务时，基于客观事实、逻辑分析、数据比较等理性思考而产生的需求。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客观性强，可以量化和标准化；注重功能、性能、质量等实际价值；强调性价比、实用性和长期效益。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理性需求的定义与特点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感性需求和理性需求在客户购买决策中相互补充，共同构成完整的客户需求。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感性需求和理性需求在一定条件下可以相互转化，例如，当客户对产品或服务产生情感共鸣时，感性需求可能转化为理性需求。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动态平衡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在客户需求探寻过程中，需要不断寻找感性需求与理性需求之间的平衡点，以满足客户全面、多元化的需求。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感性需求与理性需求的关系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客户需求探寻的方法与技巧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选择合适的样本群体，确保样本具有代表性和广泛性。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根据研究目的和受众特点，设计针对性强、问题表述清晰的问卷。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明确访谈目的、对象、时间和地点等要素，制定详细的访谈计划。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选择访谈方式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掌握访谈技巧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根据受访者的特点和需求，选择合适的访谈方式，如面对面访谈、电话访谈等。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运用倾听、引导、追问等技巧，深入了解受访者的想法和需求。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选择具有代表性的观察对象，如典型用户、竞争对手等。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确定观察对象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明确观察目的、时间、地点和记录方式等要素，制定详细的观察计划。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对收集到的观察数据进行整理、分类和分析，提取有用信息。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分析观察结果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根据研究目的和假设，设计合理的实验方案，包括实验对象、变量控制、数据收集和分析方法等。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按照实验方案进行实验操作，记录实验过程和结果。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实施实验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对实验数据进行统计分析，验证假设并得出结论。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分析实验结果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客户需求的分析与评估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https://d.book118.com/168051035052006025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2024-09-02T00:23:20.320</cp:lastPrinted>
  <dcterms:created xsi:type="dcterms:W3CDTF">2024-09-01T16:23:20Z</dcterms:created>
  <dcterms:modified xsi:type="dcterms:W3CDTF">2024-09-01T16:23:22Z</dcterms:modified>
</cp:coreProperties>
</file>