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28F90-7A49-4848-ABB8-CE3D7E2A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8739-0A02-4E2B-A806-045E84A2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EB6DF-F1DE-4AE7-BA19-46D8BB55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22433-B738-414C-8CFD-42B19CAAD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BC47E-51A1-4ECB-A553-C2661576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1CBFC-40CA-45EE-9986-9AFBBDC2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412D3-BE92-4F31-8DD0-45872733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C9B88-116D-457A-8714-2793FF18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2DFD4-A76F-4271-8EBD-6240E0FA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DFFA4-389A-4A7F-BEE6-98CEB4F4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B6F71-650D-4077-A568-203B1BE0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1047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" y="2560320"/>
            <a:ext cx="8229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000" b="1">
                <a:solidFill>
                  <a:srgbClr val="FFFFFF"/>
                </a:solidFill>
                <a:latin typeface="宋体"/>
              </a:rPr>
              <a:t>黄水疮科普宣传课件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0" y="914400"/>
            <a:ext cx="73152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引言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什么是黄水疮？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如何预防黄水疮？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黄水疮的传播途径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识别黄水疮的症状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黄水疮的治疗方法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预防黄水疮的重要性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1488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欢迎来到黄水疮科普宣传课件！在这个课件中，我们将向您介绍黄水疮的基本知识和预防方法。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0" y="182880"/>
            <a:ext cx="6858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1488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什么是黄水疮？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缺乏卫生条件和水源污染是导致黄水疮的主要因素。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黄水疮是由霍乱弧菌感染引起的肠道感染疾病。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0" y="182880"/>
            <a:ext cx="6858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什么是黄水疮？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黄水疮的症状包括腹泻、呕吐和腹部疼痛。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0" y="182880"/>
            <a:ext cx="6858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什么是黄水疮？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1488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如何预防黄水疮？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保持个人卫生，勤洗手是预防黄水疮的重要手段。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饮用煮沸的水或使用过滤器去除病菌也能减少感染的风险。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0" y="182880"/>
            <a:ext cx="6858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如何预防黄水疮？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避免食用未煮熟的食物，特别是蔬菜和水果。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0" y="182880"/>
            <a:ext cx="6858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如何预防黄水疮？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1488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黄水疮的传播途径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https://d.book118.com/168051047121006030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2024-09-07T08:56:17.142</cp:lastPrinted>
  <dcterms:created xsi:type="dcterms:W3CDTF">2024-09-07T00:56:17Z</dcterms:created>
  <dcterms:modified xsi:type="dcterms:W3CDTF">2024-09-07T00:56:18Z</dcterms:modified>
</cp:coreProperties>
</file>