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493C8B0-CB55-4FDB-97C9-57BE12839DB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52ECC-01EF-4D57-95A8-3FAC47831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529B4-6E8F-4D86-A65F-D9BCD73C9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804AB-2429-49D8-BB6E-FDD12D3BB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9D81DE-6F53-43E9-ABE1-7686963D4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699C91-5D87-467F-917F-00AA41028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2E28FF-EF12-4EBC-A46D-0764364A0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10341D-A7E4-476C-AD45-8A6583884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D37623-0288-4E6F-8995-3669E8A42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B2538C-B8E7-4929-BF15-4DC55D6AD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9CBCE-1B7D-420C-BF95-33B3D14A1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CE589-5E91-4E4C-9838-5D511F317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7C809FA-7C49-4B7D-A360-AFDBB41E165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784F0FB-91DC-4ABD-A122-F9CCC8DF6A3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52115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培养学生学科表现的重要性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学科表现对学生的重要性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学科表现培养的策略和方法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学科表现的评价和反馈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培养学生学科表现的意义和价值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培养学生学科表现的重要性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学科表现是学生在特定学科领域内的学习、理解和运用知识的能力表现。培养学生学科表现是教育的核心任务之一，对学生的学习发展和未来职业发展至关重要。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为什么要培养学生学科表现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激发学生的学习热情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提高学习兴趣和动力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培养学生的自我管理能力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增强自信心和自我管理能力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评估学生学习效果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衡量学习成果的重要标准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为个人发展打下基础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帮助学生未来职业发展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如何培养学生学科表现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设计富有趣味性的教学内容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激发学习兴趣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培养学生核心技能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提高学科技能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教师引导学生自主学习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引导学科学习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学生自身努力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培养学生的自主学习意识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提高自我管理能力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家庭和社会支持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家长和社会应关注学生成长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创造良好的学习环境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差异化教育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根据学生特点制定个性化教学方案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提供多样化的学习资源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实施学科表现培养的挑战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老师的指导和引导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教师需要关注学生个体差异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提供个性化教学支持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培养学生学科表现是促进学生全面发展的关键环节，需要教师、学生、家庭和社会共同努力，共同营造良好的学习氛围。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学科表现对学生的重要性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提高综合素质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培养学生解决问题的能力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思维能力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促进学生与他人有效交流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激发学生创造力和想象力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提高学生学习方法和技能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提升学生学习效果和成绩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增强学习能力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帮助学生深入理解学科知识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塑造良好品格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养成学生自我约束的习惯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让学生对自己的行为负责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培养未来领袖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通过培养学生学科表现，可以培养未来的领袖人才，他们具备扎实的学科基础、广泛的知识面和卓越的表现能力。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发展潜力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培养学生胆识和决策能力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协作学生合作与团队合作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关注社会问题并积极参与解决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社会责任感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培养潜力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学科表现对学生的重要性在于不仅仅是提高学术成绩，更在于为学生的全面发展和未来职业发展做准备。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学科表现培养的策略和方法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设定明确目标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要培养学生学科表现，首先需要设定明确的培养目标，根据学生的实际情况和需求进行个性化指导。这样可以帮助学生更好地了解自己的学习方向，明确目标后更容易制定学习计划，有助于提高学习效率和学科表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提供多样化学习资源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在学科表现培养中，提供多样化的学习资源是至关重要的，包括课外书籍、网络资源、实践机会等。这些资源可以帮助学生拓展视野，加深对学科知识的理解，激发学生的兴趣，从而更好地提高学科表现水平。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差异化教学方法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采用不同的教学方法和策略，满足学生个性化学习需求，提高学科表现水平。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定制化辅导服务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提供针对性的辅导服务，帮助学生解决学习中遇到的问题，促进学科表现的进步。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实时反馈机制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建立实时反馈机制，及时了解学生学习情况，根据反馈结果调整教学策略，更好地促进学科表现提升。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实施个性化教学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根据不同学生的学习风格和能力水平，为其制定个性化学习计划，针对性地进行教学指导。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鼓励积极参与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锻炼思维能力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参加学术竞赛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培养创新意识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参与科技创新活动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加入学术团队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提升实践能力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参与实践项目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https://d.book118.com/168052115010006050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培养学生学科表现的重要性</vt:lpstr>
      <vt:lpstr>目录</vt:lpstr>
      <vt:lpstr>第一章 简介</vt:lpstr>
      <vt:lpstr> </vt:lpstr>
      <vt:lpstr>为什么要培养学生学科表现</vt:lpstr>
      <vt:lpstr>如何培养学生学科表现</vt:lpstr>
      <vt:lpstr>实施学科表现培养的挑战</vt:lpstr>
      <vt:lpstr>结论</vt:lpstr>
      <vt:lpstr>第2章 学科表现对学生的重要性</vt:lpstr>
      <vt:lpstr>提高综合素质</vt:lpstr>
      <vt:lpstr>增强学习能力</vt:lpstr>
      <vt:lpstr>塑造良好品格</vt:lpstr>
      <vt:lpstr> </vt:lpstr>
      <vt:lpstr>发展潜力</vt:lpstr>
      <vt:lpstr>培养潜力</vt:lpstr>
      <vt:lpstr>第3章 学科表现培养的策略和方法</vt:lpstr>
      <vt:lpstr>设定明确目标</vt:lpstr>
      <vt:lpstr> </vt:lpstr>
      <vt:lpstr>实施个性化教学</vt:lpstr>
      <vt:lpstr>鼓励积极参与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2024-09-29T14:12:44.277</cp:lastPrinted>
  <dcterms:created xsi:type="dcterms:W3CDTF">2024-09-29T06:12:44Z</dcterms:created>
  <dcterms:modified xsi:type="dcterms:W3CDTF">2024-09-29T06:12:46Z</dcterms:modified>
</cp:coreProperties>
</file>