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AF7A71-AE0F-4935-A0A6-37A3491F24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B65D76-163A-4DEC-984E-DA56B8240F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6505FA-A5FF-42AC-920F-CC05678A63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8254E9-8F90-46EC-88DE-D5FD9F1556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A0C06C-0E94-4AB1-AF84-8A2132726B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6504C1-CB07-4D7D-830C-2D61EA096F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1A909F-0294-4378-B2AD-290F966FC5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C1A8D3-9556-423A-A219-2E4E4916B5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4B368B-BDE3-4132-8445-1327F49F8E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AA87C7-3890-44EF-BB30-2489BF7B8F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D126CF-88D2-4030-AC25-23D19986D2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8053065127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包装设计招商策划</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包装设计概述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招商策划基础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包装设计与招商策划的结合</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针对不同行业的包装设计与招商策划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包装设计与招商策划的实施步骤</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成功案例分享与经验总结</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包装设计概述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165" r="23165"/>
          <a:stretch>
            <a:fillRect/>
          </a:stretch>
        </p:blipFill>
        <p:spPr>
          <a:xfrm>
            <a:off x="3909691" y="1250241"/>
            <a:ext cx="7848599"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包装设计是对商品包装的外观、结构、材料、工艺等方面进行综合考虑和创造的过程，旨在提高商品的附加值，增强商品的吸引力，促进销售。</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包装设计是商品与消费者之间的桥梁，好的包装设计能够提升品牌形象，增加商品价值，激发消费者购买欲望，提高市场竞争力。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包装设计的定义与重要性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包装设计的重要性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包装设计的定义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包装设计的原则与要素</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创新性原则</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包装设计应具有独特性和新颖性，能够吸引消费者的注意力。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实用性原则</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包装设计应满足商品的保护、运输、储存等实际需求。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包装设计应符合审美标准，具有艺术性和观赏性。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美观性原则</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包装设计应合理控制成本，提高经济效益。</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经济性原则</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包装设计的原则与要素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色彩是包装设计中最重要的视觉元素之一，能够传达商品的情感和品牌形象。</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色彩</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图形是包装设计中直观的表达方式，能够突出商品的特点和卖点。</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图形</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文字是包装设计中传递信息的主要手段，应简洁明了、易于理解。</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文字</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材料是包装设计的物质基础，不同的材料能够营造出不同的质感和视觉效果。</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材料</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包装设计的原则与要素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随着环保意识的提高，包装设计越来越注重使用环保材料和可回收设计，减少对环境的影响。</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绿色环保趋势</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消费者对于个性化商品的需求不断增加，包装设计也趋向于提供个性化定制服务，满足消费者的个性化需求。</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个性化定制趋势</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随着科技的进步，智能包装逐渐兴起，如RFID技术、AR技术等在包装设计中的应用，为商品提供了更多的互动性和便捷性。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智能化发展趋势</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简约主义在包装设计中越来越受到欢迎，简洁明了的设计风格能够突出商品本身的特点和品质。</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简约主义趋势</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包装设计的趋势与发展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招商策划基础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5933" r="5933"/>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通过招商策划，吸引更多投资者和合作伙伴，共同开拓市场，提高品牌知名度和市场占有率。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拓展市场份额</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与投资者和合作伙伴建立紧密合作关系，实现资源共享，降低运营成本，提高盈利能力。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实现资源共享</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通过招商策划，促进相关产业链上下游企业的协同发展，推动整个产业的升级和进步。</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推动产业发展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招商策划的目的与意义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跟踪评估与调整</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对招商活动进行跟踪评估，及时发现问题并进行调整优化，确保招商目标的顺利实现。</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实施招商活动</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按照招商计划，开展各种形式的招商活动，如推介会、洽谈会、展览会等。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编制招商计划</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细化招商策略，制定具体的招商计划，包括时间表、任务分工、资源预算等。</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市场调研与分析</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深入了解目标市场、竞争对手、潜在投资者等信息，为招商策划提供数据支持。</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制定招商策略</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根据市场调研结果，制定相应的招商策略，包括定位、目标、渠道、推广等。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招商策划的流程与内容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863" r="1286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5792" r="15792"/>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招商策划的团队建设</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团队成员应具备丰富的行业知识、市场洞察力和创新思维能力。</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与投资者和合作伙伴保持良好沟通，准确传达信息，促进双方合作。</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团队成员之间应相互信任、协作配合，共同应对挑战和解决问题。</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定期组织团队成员参加培训和学习活动，不断提高其专业素养和综合能力。</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专业素养</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沟通协调能力</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团队协作能力</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培训与提升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包装设计与招商策划的结合</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精美的包装设计可以提升产品的整体形象，使其在同类产品中脱颖而出，吸引投资者的关注。</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提升产品形象</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包装设计是品牌传播的重要途径之一，通过包装设计可以传达品牌的理念、文化和特色，增强投资者对品牌的认知度和好感度。</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传达品牌信息</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优秀的包装设计可以激发消费者的购买欲望，提高产品的销售量，从而为招商策划提供有力的市场支持。</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促进产品销售</a:t>
            </a:r>
          </a:p>
        </p:txBody>
      </p:sp>
      <p:pic>
        <p:nvPicPr>
          <p:cNvPr id="9" name="Picture 9"/>
          <p:cNvPicPr>
            <a:picLocks noChangeAspect="1"/>
          </p:cNvPicPr>
          <p:nvPr/>
        </p:nvPicPr>
        <p:blipFill>
          <a:blip r:embed="rId2"/>
          <a:srcRect l="15292" r="1529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包装设计在招商策划中的作用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292" r="15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统一品牌形象</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招商策划要求包装设计在传达品牌信息时，必须保持与品牌形象的一致性和连贯性，强化品牌识别度。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符合市场需求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招商策划要求包装设计必须紧密结合市场需求和消费者喜好，确保产品在市场上有良好的表现。</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突出产品特点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包装设计应突出产品的独特性和卖点，使投资者能够清晰地了解产品的优势和潜力。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招商策划对包装设计的要求</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包装设计与招商策划的互动关系</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包装设计和招商策划是相互依存的，优秀的包装设计可以为招商策划提供有力的支持，而成功的招商策划也可以促进包装设计的不断优化和创新。</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相互促进</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包装设计和招商策划在互动中相互促进，通过不断的沟通和协作，可以共同推动产品的市场表现和品牌价值的提升。</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共同目标</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包装设计和招商策划的最终目标是实现产品的市场成功和品牌的长期发展。因此，在互动过程中，双方应紧密合作，共同为实现这一目标而努力。</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相互依存</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https://d.book118.com/168053065127006026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2024-09-04T08:42:07.329</cp:lastPrinted>
  <dcterms:created xsi:type="dcterms:W3CDTF">2024-09-04T00:42:07Z</dcterms:created>
  <dcterms:modified xsi:type="dcterms:W3CDTF">2024-09-04T00:42:09Z</dcterms:modified>
</cp:coreProperties>
</file>