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88C6C1-AB74-43A6-8AD3-512BDAE95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E5535D-E31A-4207-9C34-DCFC9D924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FB6894-977F-4D42-97F9-A70464AFB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146BE1-128E-4C86-AEE0-892E274E9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2E32A3-38F3-4134-8A72-560AC1C49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1AA346-86AA-4207-BFC6-2BE0B9956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500204-A6A1-4879-A7B3-562211E93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4A3B97-B165-43F5-B181-90326FCB7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E642B9-01BA-4BDB-AA1B-8D34D3AEE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31BF3-864E-4BB0-9D7E-657240EB2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80507-9FAB-414A-B7B3-226E03F2B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54043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公司中秋节文艺活动策划方案范文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活动主题与创意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活动形式与内容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活动时间与地点安排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活动宣传与推广策略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活动预算与费用控制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活动执行与分工协作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活动效果评估与总结反馈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活动背景与目的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中秋节是中国传统节日，象征着团圆和合，是家人团聚的美好时刻。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团圆和合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中秋节赏月是重要习俗，人们在这一天欣赏满月，寄托思念之情。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赏月习俗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3250" r="232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237" r="1823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中秋节承载了丰富的文化内涵，包括诗词、歌舞、戏曲、民俗等。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中秋文化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中秋节传统文化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传承中华文化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作为中国企业，有责任和义务传承和弘扬中华优秀传统文化。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通过举办中秋节文艺活动，增进员工之间的了解和信任，提高团队凝聚力。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展示公司形象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借助中秋节文艺活动，展示公司的文化底蕴和良好形象。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公司文化建设需求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为员工提供多样化的娱乐休闲活动，缓解工作压力，促进身心健康。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丰富员工生活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通过文艺表演、游戏互动等环节，增进员工之间的交流和沟通。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增进员工交流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让员工感受到公司的关怀和温暖，提升员工的归属感和忠诚度。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提升员工归属感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员工娱乐休闲活动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活动主题与创意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67" b="14667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中秋节是传统的团圆节日，活动主题应突出团圆，让员工感受到家的温暖。可以通过组织团圆饭、团圆游戏等环节，增进员工之间的感情。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在这个团圆的时刻，也难免会有思念之情。可以设立思念墙或思念信箱，让员工写下对远方亲人的思念和祝福，共同分享和感受这份情感。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中秋节也是感恩的时刻，可以组织感恩环节，让员工表达对家人、同事和公司的感激之情，增强团队凝聚力和向心力。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团圆、思念、感恩主题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创意互动游戏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设计富有创意和趣味性的互动游戏，如猜灯谜、中秋知识竞答等，让员工在轻松愉快的氛围中度过一个难忘的中秋节。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个性化礼品定制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为每位员工准备一份特别的礼品，可以根据员工的喜好和需求进行个性化定制，表达公司对员工的关怀和重视。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中秋文化体验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设置中秋文化体验区，展示中秋节的传统习俗和文化，让员工更深入地了解中秋节的历史和内涵。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650" b="1665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创意亮点设计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在活动中融入企业的理念和文化元素，让员工更深刻地理解企业的价值观和使命，增强员工的认同感和归属感。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企业理念宣传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通过组织团队协作类游戏和挑战，展现团队合作的重要性和优势，促进员工之间的沟通和协作能力。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团队协作体现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鼓励员工展示自己的才艺和特长，如唱歌、跳舞、朗诵等，让员工在舞台上展现自信与魅力，同时也为企业文化的多样性增添色彩。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员工才艺展示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融入企业文化元素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活动形式与内容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5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歌曲演唱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文艺演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邀请公司内部有歌唱才艺的员工进行歌曲演唱，展现个人魅力，营造欢乐氛围。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舞蹈表演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组织公司员工排练舞蹈节目，展示团队协作和多元文化。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鼓励员工创作和表演小品、相声等语言类节目，以幽默诙谐的方式展现公司员工的才华和创意。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小品、相声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中秋知识竞猜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设置与中秋节相关的知识竞猜游戏，让员工在参与游戏的同时了解更多关于中秋节的文化和传统。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团队协作游戏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组织需要团队协作才能完成的游戏，如“接力运球”、“拔河比赛”等，增进员工之间的沟通和合作。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创意互动游戏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设计一些创意互动游戏，如“猜灯谜”、“你画我猜”等，激发员工的创造力和想象力。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游戏互动环节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设置多轮幸运大抽奖环节，让每位参与活动的员工都有机会获得精美礼品。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幸运大抽奖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根据公司预算和员工需求，设置丰富多样的奖品，如月饼、家居用品、电子产品等，以激发员工的参与热情。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奖品设置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设立一些特别奖项，如“最佳表演奖”、“最佳创意奖”等，表彰在活动中表现突出的员工和团队。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特别奖项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抽奖环节及奖品设置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活动时间与地点安排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556" b="3455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中秋节是传统的中国节日，象征着团圆和美好，选择当晚举行活动能更好地体现节日氛围。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为方便员工参与，活动应安排在周末，避免影响正常工作。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时间选择及理由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周末时间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中秋节当晚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公司礼堂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选择公司内部礼堂作为活动场地，既方便员工参与，又能节省成本。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布置方案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以中秋节的传统元素如月亮、兔子、桂花等为主题进行布置，营造浓厚的节日氛围。同时，设置舞台、灯光、音响等设备，确保活动顺利进行。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627" r="762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地点选择及布置方案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游戏互动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设置有趣的游戏环节，让员工积极参与，增进彼此间的了解和友谊。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活动开场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由公司领导致辞，表达对员工的节日祝福，并介绍活动的目的和流程。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文艺表演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安排员工自愿报名的各类文艺表演，如歌曲、舞蹈、小品等，展现员工的才艺和团队精神。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抽奖环节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设计吸引人的抽奖环节，激发员工的参与热情，营造欢乐的氛围。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活动闭幕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由公司领导对活动进行总结和点评，感谢员工的参与和付出，并宣布活动圆满结束。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活动流程安排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活动宣传与推广策略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公司内部通知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通过公司内部邮件、公告、电子屏幕等方式，提前发布中秋节文艺活动的通知和相关信息。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宣传海报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设计精美的中秋节文艺活动海报，张贴在公司公共区域，如走廊、餐厅、休息区等，吸引员工关注。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员工口口相传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鼓励员工通过同事间的交流，将中秋节文艺活动的信息传播给更多的人。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内部宣传方式及渠道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https://d.book118.com/168054043021006032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7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2024-09-09T10:36:02.708</cp:lastPrinted>
  <dcterms:created xsi:type="dcterms:W3CDTF">2024-09-09T02:36:02Z</dcterms:created>
  <dcterms:modified xsi:type="dcterms:W3CDTF">2024-09-09T02:36:05Z</dcterms:modified>
</cp:coreProperties>
</file>