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DC2D5-1175-4E63-AE84-1DAA5EA98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C377B-B517-4453-9180-5C2A7450C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7FC32-38E5-40E7-80F9-70FABCBA0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C47E6-2FF2-4E04-BC8F-A15DC630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E5515D-1DEF-43E6-8B95-5FC07140A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8F26C-1F8E-4F9D-A232-81417B714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4B5836-BAE2-4987-B7B3-53282FDE6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AA158-FBFC-4C83-B10C-6A8EC12A0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C6942-CAF5-4ABD-B944-268AA1330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33A83-3478-40CE-B5BA-DEC69AEB8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B6072-7318-4F7A-A2AA-156760156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54060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高等教育国际化的应对措施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高等教育国际化的挑战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高等教育国际化的机遇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随着全球化进程的加速，高等教育国际化成为提升教育质量和国际竞争力的重要手段。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全球化趋势推动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教育资源优化配置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国际化教育有助于培养具备全球视野和跨文化交际能力的人才，满足社会经济发展的需求。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高等教育国际化可以促进教育资源的全球流动和优化配置，提高教育资源的利用效率。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高等教育国际化的现状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留学生规模扩大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国际合作项目增多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教育国际化政策推动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国际教育市场竞争激烈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全球留学生数量不断增加，留学目的地和留学专业日益多样化。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高校之间的国际合作项目不断增加，涉及科研合作、课程开发、师生交流等多个领域。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各国政府纷纷出台教育国际化政策，鼓励高校开展国际交流与合作，提高教育国际化水平。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随着教育国际化程度的提高，国际教育市场竞争日益激烈，高校需要不断提升自身实力和国际影响力。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高等教育国际化的挑战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92" r="10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高等教育国际化进程中，应尊重和理解不同文化背景的学生和教职员工，推动多元文化的交融和共存。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尊重和理解多元文化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通过设立跨文化交流中心、举办文化活动等方式，搭建不同文化背景人员之间的交流平台，增进相互了解和信任。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建立跨文化沟通机制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在课程设置和教学方法上，注重培养学生的跨文化适应能力，提高其在不同文化环境中的生存和发展能力。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培养跨文化适应能力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文化差异与冲突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167" r="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促进多语言环境下的沟通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通过多语种教学、多语言学术出版物等方式，促进不同语言背景下的学生和教职员工之间的沟通和交流。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提供语言支持服务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为国际学生和教职员工提供语言培训、翻译和口译等服务，消除语言障碍，促进学术交流和合作。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鼓励使用英语等通用语言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在国际化程度较高的学科领域，鼓励使用英语等通用语言进行教学和科研，提高学生的国际交流能力。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语言障碍与交流困难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优化教育资源配置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通过政策引导和市场机制，优化教育资源的配置，提高教育资源的利用效率和效益。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加强国际合作与交流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积极推动高等教育机构之间的国际合作与交流，共享优质教育资源，促进教育资源的均衡分配。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发展在线教育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利用现代信息技术手段，发展在线教育，打破地域限制，让更多人享受优质教育资源。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教育资源的不均衡分配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高等教育国际化的机遇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开展国际交流与合作项目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积极与海外高校建立合作关系，开展学生交换、教师互访、联合培养等项目，为学生提供跨文化交流的机会。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推广国际课程与教学模式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引进国际先进的课程与教学模式，提高学生的跨文化适应能力和全球意识。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增加国际学生与教师比例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通过吸引更多国际学生和教师，促进校园内的多元文化交融，拓展学生的国际视野。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878" r="1387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拓展国际视野与跨文化交流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举办国际学术会议与研讨会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定期举办或参与国际学术会议和研讨会，促进学术交流与合作，提升学校的学术声誉。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推动科研成果国际化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积极将科研成果在国际学术刊物上发表，参与国际标准制定和专利申请，提高学校的国际竞争力。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加强国际科研合作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鼓励教师参与国际科研合作项目，提高学校的学术水平和国际影响力。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提升学术水平与科研能力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通过完善国际化办学机制、优化国际化课程体系、加强国际化师资队伍建设等措施，提高学校的国际化办学水平。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提升国际化办学水平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通过加强对外宣传、提高学校在国际教育市场的知名度、塑造良好的国际形象等措施，增强学校的国际竞争力。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加强国际品牌建设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积极参与国际教育规则和标准的制定，推动国际教育交流与合作向更高层次发展，提升学校在国际教育领域的影响力。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参与国际教育规则制定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增强国际竞争力与影响力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https://d.book118.com/168054060130006033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2024-09-11T22:57:53.278</cp:lastPrinted>
  <dcterms:created xsi:type="dcterms:W3CDTF">2024-09-11T14:57:53Z</dcterms:created>
  <dcterms:modified xsi:type="dcterms:W3CDTF">2024-09-11T14:57:55Z</dcterms:modified>
</cp:coreProperties>
</file>