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2E8A9-287C-442C-B248-46C563D4D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F2FD4-F021-4B1B-8197-0D5A43F59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23F52-8DD2-4350-8BE8-8AC964C8C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ABE3F-EBD2-486A-AF05-10723BA2C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C0AAA7-2820-47C9-850E-42A79CB9E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3ACEB0-AE57-4A14-9411-13E85F79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35E84-ADD7-4B43-A81F-0588A55B9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6584A-61F5-4D4D-BC67-79576FF68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5816E-8832-49B6-8A7B-1DC51697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3B276-6153-4116-A9C6-BAFFFD857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D87BF-EF59-4B8F-BA85-AD8DEA334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55002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五工程质量控制的统计分析方法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质量控制统计分析方法概述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常用的质量控制统计分析方法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质量控制统计分析方法的实施步骤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质量控制统计分析方法的应用案例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质量控制统计分析方法的优缺点及改进措施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63" b="114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811" r="16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64" b="183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通过统计分析方法，对工程施工过程中的各项数据进行监控和分析，及时发现问题并采取措施，从而提高工程质量。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促进工程管理现代化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运用先进的统计分析方法，推动工程管理向科学化、规范化、现代化方向发展。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随着市场竞争的加剧，业主对工程质量的要求越来越高，采用统计分析方法进行质量控制是适应市场需求的必要手段。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高质量的工程可以提高企业的声誉和形象，增强企业在市场中的竞争力，为企业的可持续发展奠定基础。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质量是工程安全的生命线，通过质量控制可以确保工程施工符合设计要求和安全标准，防止事故发生。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优质的工程可以减少维修和返工的费用，降低工程成本，提高投资效益。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质量控制统计分析方法概述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4" r="325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在质量控制领域，统计分析方法被广泛应用于产品质量特性的测量、分析和改进，以提高产品质量水平和降低生产成本。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统计分析方法是一种基于数据收集、整理、分析、解释和推断的科学方法，旨在揭示数据背后的规律、趋势和特征。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多元统计方法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非参数统计方法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统计分析方法的分类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对数据进行整理、概括和可视化，以揭示数据的基本特征和分布规律。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处理多个变量之间的关系，如回归分析、主成分分析等。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通过样本数据推断总体特征，包括参数估计和假设检验等方法。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不依赖于总体分布的具体形式，适用于小样本和非正态分布数据。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3" r="134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评估生产过程的稳定性和能力，以确保产品质量的稳定性和一致性。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过程能力分析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通过绘制控制图监控生产过程，及时发现异常波动并采取措施进行调整。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控制图分析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通过抽样检验对批量产品进行质量评估，以决定接收或拒收该批产品。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抽样检验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运用统计分析方法识别质量问题的根本原因，制定改进措施并跟踪验证效果。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统计分析方法在质量控制中的应用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常用的质量控制统计分析方法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19" r="11719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直方图法主要用于表示数据分布情况，通过直方图的形状、分布等特征，可以直观地了解数据的中心趋势、离散程度以及是否存在异常值等信息。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收集数据并分组，计算各组频数，绘制直方图，添加标题、坐标轴标签等。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分组过少或过多都可能影响直方图的形状和解释，应选择合适的分组数；同时，应注意异常值对直方图的影响。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直方图法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排列图法主要用于找出影响质量的主要因素，按照因素对质量影响程度的大小进行排序，以便优先解决主要问题。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收集数据并计算各因素的频数或频率，按照频数或频率从大到小进行排序，绘制排列图，添加标题、坐标轴标签等。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在绘制排列图时，应注意选择合适的分类标准，以便更准确地找出主要因素；同时，应注意数据的时效性和代表性。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排列图法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因果分析图法主要用于分析质量问题产生的原因，通过因果关系的逻辑分析，找出根本原因并采取相应的措施。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明确质量问题，分析可能的原因并分类，绘制因果分析图，添加标题、箭头等标识。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在绘制因果分析图时，应注意原因的全面性和准确性，避免遗漏或误判；同时，应注意因果关系的逻辑性和合理性。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因果分析图法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调查表法主要用于收集和整理数据，通过表格的形式对数据进行分类和汇总，以便更好地进行数据分析和质量控制。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明确调查目的和对象，设计表格内容和格式，发放并收集调查表，整理并分析数据。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在设计调查表时，应注意内容的针对性和实用性，避免过于复杂或繁琐；同时，应注意数据的真实性和可靠性。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调查表法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https://d.book118.com/168055002031006044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2024-09-24T03:46:25.380</cp:lastPrinted>
  <dcterms:created xsi:type="dcterms:W3CDTF">2024-09-23T19:46:25Z</dcterms:created>
  <dcterms:modified xsi:type="dcterms:W3CDTF">2024-09-23T19:46:27Z</dcterms:modified>
</cp:coreProperties>
</file>