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1291F-39EC-423F-B8C3-202BD4C4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BF697-4D7A-400B-8C25-807B34A84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C4E97-3355-4B11-8BC8-DE10380A2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4DE45-6C38-422F-BF90-17ABF10D4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E1B1C-1E44-4ACA-BEC9-6526BB8B0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4FA52-D72B-4157-807A-7FB1E8983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4541FC-67FB-4301-BF4A-9B2A5C11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AED3D-1314-4B01-835E-C78BE1C8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CF9DA-5D2B-44B3-AE37-44E4C05FD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5B547-D74F-45DA-9564-644F9C82A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4BDEE-A383-4547-8F23-DF91664AD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55116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关于银行防范和化解金融风险的大纲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银行防范金融风险策略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银行化解金融风险措施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跨境金融风险防范与应对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金融科技在防范和化解金融风险中的应用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为了保障银行业的稳健运行，防范和化解金融风险，维护金融市场的稳定和公众利益。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随着金融市场的不断发展和金融创新的不断涌现，银行业面临着越来越复杂的金融风险。为了应对这些挑战，银行需要采取一系列措施来加强风险管理和防范。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000" r="22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本报告面向银行高层管理人员、风险管理部门负责人以及相关业务人员。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本报告将介绍银行在防范和化解金融风险方面的主要措施、成效及存在的问题，并提出相应的建议和改进措施。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本报告将定期更新，并在每个季度末进行汇报。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4" r="10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指金融机构在经营过程中，由于各种不确定性因素的影响，导致其资产、收益或信誉遭受损失的可能性。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按照风险来源和性质，金融风险可分为信用风险、市场风险、操作风险、流动性风险、国家风险等。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金融风险定义与分类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主要包括宏观经济波动、政策调整、市场竞争、内部管理不善、外部冲击等因素。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金融风险传导机制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金融风险通过金融机构之间的业务往来、金融市场价格波动、金融衍生品交易等渠道进行传导，可能引发连锁反应，对整个金融体系造成冲击。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金融风险来源及传导机制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市场风险不容忽视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股票、债券等金融市场价格波动较大，金融机构投资收益波动增加，市场风险不容忽视。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外部冲击风险加剧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国际经济金融形势复杂多变，外部冲击风险加剧，可能对我国金融体系造成负面影响。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影子银行风险隐患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部分影子银行业务存在期限错配、高杠杆等问题，易引发流动性风险，对金融体系稳定性造成威胁。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信用风险压力加大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部分企业和个人偿债能力下降，导致银行不良贷款率上升，信用风险压力加大。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当前我国金融风险形势分析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银行防范金融风险策略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强化内部审计职能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设立独立的内部审计部门，定期对银行各项业务进行审计和检查，确保内部控制的有效性。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加强员工培训和教育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提高员工对内部控制的认识和理解，增强风险防范意识，确保各项内控制度得到贯彻执行。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建立健全内部控制制度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制定完善的内部控制政策和程序，明确各部门和岗位的职责和权限，形成相互制约、相互监督的机制。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完善内部控制体系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建立科学的信贷评估体系，对借款人的信用状况、还款能力等进行全面评估，确保信贷资金安全。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严格信贷审批程序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定期对借款人的经营状况、财务状况等进行跟踪和监控，及时发现并处理潜在风险。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加强贷后管理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建立风险预警系统，对信贷业务中可能出现的风险进行实时监测和预警，以便及时采取措施防范和化解风险。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完善风险预警机制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加强信贷风险管理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认真学习和遵守国家法律法规和监管要求，确保银行业务合规经营。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积极培育合规文化，提高全员合规意识，形成自觉遵守规章制度、主动防范风险的良好氛围。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加强合规文化建设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建立健全合规管理机构，配备专业合规人员，对银行业务进行全面、持续的合规监督和检查，确保银行业务符合法律法规和监管要求。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完善合规管理机制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提升合规经营水平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银行化解金融风险措施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通过拍卖、转让、债务重组等方式，积极处置不良资产，降低不良资产率，提高资产质量。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加大不良资产处置力度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调整信贷投放方向，增加对优质企业和项目的信贷支持，降低对高风险行业和领域的信贷投放，从源头上防范不良资产的产生。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优化资产结构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不良资产处置与优化资产结构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https://d.book118.com/168055116011006034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2024-09-12T06:24:27.719</cp:lastPrinted>
  <dcterms:created xsi:type="dcterms:W3CDTF">2024-09-11T22:24:27Z</dcterms:created>
  <dcterms:modified xsi:type="dcterms:W3CDTF">2024-09-11T22:24:29Z</dcterms:modified>
</cp:coreProperties>
</file>