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F9D5A-1B24-4818-BD69-6B8B2AAE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7AB85-D02A-4EDD-A689-DBF2C7705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80B67-7AA2-402D-A3E1-0F9D790A0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2F506-4EFE-417C-B2D2-ECB5E17D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574D0-639D-4590-8E29-813C10B74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797A8-D6A4-4435-8263-9DBE2A0CC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FA69E-F63E-4F35-9C55-6E6790C1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309B7-E47A-4265-9950-9C087D77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F61C5-99A3-4DB0-BC94-95AA1D792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DBB6C-0376-41A1-8838-467F27EA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91977-2DF0-401D-9C2A-20FF8D597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707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小儿泄泻护理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什么是小儿泄泻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小儿泄泻的护理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小儿泄泻的预防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小儿泄泻的治疗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小儿泄泻的并发症与预防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小儿泄泻的案例分享与经验总结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什么是小儿泄泻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腹泻、腹痛、发热、恶心呕吐、食欲不振、精神萎靡等。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小儿泄泻是指小儿大便次数增多，粪质稀薄甚至如水样，可伴有腹痛、发热、恶心呕吐等症状。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小儿泄泻的病因多样，可由感染、过敏、消化系统发育不全等多种因素引起。其中，感染是最常见的病因，包括细菌、病毒等引起的消化道感染。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小儿泄泻的病理机制主要与肠道黏膜受损、消化酶活性降低、肠道菌群失调等因素有关。这些因素导致肠道对水分的吸收减少，从而引起腹泻。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根据患儿的症状、体征及实验室检查，如大便常规、血常规等，可对小儿泄泻作出诊断。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小儿泄泻需要与多种疾病进行鉴别，如肠套叠、肠梗阻、过敏性肠炎等。鉴别诊断需要根据患儿的具体症状、体征及必要的辅助检查进行。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小儿泄泻的护理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保持饮食卫生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确保食物新鲜、清洁，避免食用过期或变质的食品。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调整饮食结构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给予易消化、营养丰富的食物，避免油腻、辛辣等刺激性食物。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适量饮水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鼓励患儿适量饮水，以补充因腹泻而流失的水分和电解质。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遵循少食多餐原则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避免一次性进食过多，以免加重肠道负担。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避免患儿腹部受凉，可用热水袋敷于腹部缓解症状。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及时更换尿布，保持患儿臀部干燥、清洁，预防红臀。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教育患儿及家长勤洗手，防止病从口入。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养成良好的卫生习惯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如饭前便后洗手、不随地大小便等。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给予关爱与支持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解释病情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向患儿及家长解释病情及治疗措施，消除其紧张情绪。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创造良好的康复环境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为患儿营造一个温馨、舒适的康复环境，使其保持良好的心态。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家长应给予患儿关爱和鼓励，增强其战胜疾病的信心。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如患儿出现严重的心理问题，可寻求专业心理医生的帮助。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小儿泄泻的预防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规律饮食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确保宝宝饮食规律，避免暴饮暴食，尽量少吃零食。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食物卫生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注意食物的卫生，避免食物中毒和感染病菌。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保证宝宝获得足够的营养，特别是维生素和矿物质的摄入。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77" b="707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洗手习惯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教育宝宝勤洗手，特别是在饭前和上厕所后。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保证充足的睡眠和规律的作息时间，有助于增强宝宝的免疫力。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鼓励宝宝多参加户外活动和体育运动，增强体质。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生活习惯培养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https://d.book118.com/168057075106006024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2024-08-31T22:24:14.945</cp:lastPrinted>
  <dcterms:created xsi:type="dcterms:W3CDTF">2024-08-31T14:24:14Z</dcterms:created>
  <dcterms:modified xsi:type="dcterms:W3CDTF">2024-08-31T14:24:16Z</dcterms:modified>
</cp:coreProperties>
</file>