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3BAAB-76B5-4B16-A116-1BEB06D91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096FB-CB1C-43BD-AABB-33FCD6600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79710-0E2F-416B-9662-4EF2C05B3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392BF-4EE9-4F6F-B548-173CC42D7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D8C82D-ED66-4250-9B16-D4F60B334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A6B8E9-AC46-49F0-867E-E45E0AC36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8F8E4B-2555-4D71-BC4F-6959E7853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8A1D7-1FE9-4EA7-B953-AD200A25E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EBA08-9046-4752-82BA-F72ADFBE6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6A857-6697-4331-A746-AEC5B46E8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CE47D-0CC7-404E-8429-00896EEB3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6003000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《牛奶蛋白纤维》PPT课件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牛奶蛋白纤维简介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牛奶蛋白纤维的生产工艺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牛奶蛋白纤维的性能特点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牛奶蛋白纤维的市场前景与发展趋势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牛奶蛋白纤维的环保与可持续发展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牛奶蛋白纤维简介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牛奶蛋白纤维是一种新型的再生蛋白质纤维，由牛奶中的酪蛋白和乳清蛋白为主要原料提取、加工而成。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具有柔软、滑爽、透气性好、弹性好、色泽鲜艳、易染色等特点，同时具有天然的抑菌性和防霉性。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682" b="276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作为主要原料，通过特定的分离技术将牛奶中的酪蛋白和乳清蛋白提取出来。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如聚合物、助剂等，用于改善纤维性能和加工过程。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牛奶蛋白纤维的来源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其他辅助材料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纺织服装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家纺用品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牛奶蛋白纤维的应用领域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用于制作内衣、外衣、运动服、床上用品等，满足人们对舒适、健康、环保的需求。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用于制作床单、被套、枕巾等，具有天然的抑菌性和防霉性，有助于提高睡眠质量。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如汽车内饰、包装材料等，具有环保、可持续发展的优势。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用于制作医疗用品，如手术缝合线、绷带等，具有良好的生物相容性和可降解性。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牛奶蛋白纤维的生产工艺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选择健康的奶牛，定期采集牛奶，确保牛奶的质量和安全性。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牛奶采集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将采集的牛奶进行过滤、杀菌等处理，以去除杂质和有害微生物。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牛奶处理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牛奶采集与处理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离心分离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沉淀与萃取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蛋白质提纯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9843" b="1984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44" r="544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牛奶蛋白分离与提纯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利用离心机将牛奶中的脂肪和固体物质与蛋白质分离。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通过添加沉淀剂或萃取剂，将蛋白质从其他组分中分离出来。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采用多种方法如凝胶过滤、离子交换等，进一步纯化蛋白质，提高其纯度。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将分离提纯后的牛奶蛋白溶解在适当的溶剂中，形成纺丝溶液。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溶液制备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083" r="13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喷丝成型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溶剂挥发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通过喷丝机将纺丝溶液喷出，形成纤维。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使溶剂在纤维中挥发，留下蛋白质纤维。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牛奶蛋白纤维的纺丝工艺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拉伸与定型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脱水与干燥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卷曲与柔软处理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包装与储存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牛奶蛋白纤维的后处理工艺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将纤维中的残余溶剂去除，并进行干燥处理。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对初生的牛奶蛋白纤维进行拉伸，使其具有更好的力学性能和稳定性。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将处理后的纤维进行包装，并放置在干燥、阴凉的地方储存，以确保其质量和稳定性。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根据需要，对纤维进行卷曲和柔软处理，提高纤维的手感和舒适性。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牛奶蛋白纤维的性能特点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https://d.book118.com/168060030004006025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2024-09-01T10:11:38.107</cp:lastPrinted>
  <dcterms:created xsi:type="dcterms:W3CDTF">2024-09-01T02:11:38Z</dcterms:created>
  <dcterms:modified xsi:type="dcterms:W3CDTF">2024-09-01T02:11:39Z</dcterms:modified>
</cp:coreProperties>
</file>