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3B324-0CD2-4EE7-BA38-869193299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284F-D8D5-422B-A932-244810607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A3D3B-C603-4206-90D4-620C8E677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14935-472D-4F95-A632-390276B4B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5A47B-C7A8-42D0-9F08-5ACDE013A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B601A-D2A2-4CCC-BF84-BD6788B35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63AD4-0251-456D-B165-2301ECB00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9A3AF-D5A4-4334-86E2-06AA4842D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122DA-29AE-4F91-B648-DF2EA1FED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82D3D-25BC-4F63-B153-EA4A11248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7F059-F816-40F8-8000-08D068926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1020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年度财务部门个人工作总结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负责公司日常财务核算、报销、核算、对账等工作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8333" r="8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编制财务报表及相关分析报告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协助其他部门进行各项财务相关工作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职责描述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333" r="23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完成了公司年度财务报表的编制和审计工作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制定了有效的成本控制方案，降低了公司运营成本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协助其他部门完成了各项财务相关工作，提高了工作效率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3531" r="1353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按照国家相关法律法规和公司内部规定，编制了公司年度财务报表，包括资产负债表、利润表、现金流量表等，并进行了审计工作，确保了报表的准确性和合规性。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通过对公司各项支出进行详细分析，制定了有效的成本控制方案，包括采购成本控制、人力成本控制、运营成本控制等，成功降低了公司运营成本，提高了盈利能力。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协助其他部门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积极协助其他部门完成各项财务相关工作，包括合同审核、发票管理、报销审核等，提高了工作效率和团队协作能力。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具体成果展示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工作中的问题与解决方案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由于人为或系统原因，部分财务数据存在误差，影响了报表的准确性。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财务数据不准确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预算执行偏差大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36542" r="3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财务流程繁琐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36625" r="3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实际支出与预算存在较大偏差，导致预算控制失效。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部分财务流程过于繁琐，影响了工作效率。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通过增加审核环节和加强培训，提高财务数据的准确性。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36833" r="3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加强财务数据审核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对预算执行偏差较大的项目进行分析，调整预算执行策略，确保预算控制有效。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调整预算执行策略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对繁琐的财务流程进行优化，提高工作效率。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优化财务流程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问题解决方案及效果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经验教训与改进计划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加强沟通协作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加强与其他部门的沟通协作，确保财务数据的准确性。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强化预算控制意识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加强员工对预算控制的重视程度，提高预算执行效果。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持续优化流程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根据实际工作情况，持续优化财务流程，提高工作效率。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https://d.book118.com/168061020050006047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2024-09-28T16:08:42.681</cp:lastPrinted>
  <dcterms:created xsi:type="dcterms:W3CDTF">2024-09-28T08:08:42Z</dcterms:created>
  <dcterms:modified xsi:type="dcterms:W3CDTF">2024-09-28T08:08:44Z</dcterms:modified>
</cp:coreProperties>
</file>