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C38EF-06A3-48FE-BD96-307A73C2B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643D3-B0C7-4DD3-89C1-A0EB6E35D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2FE74-3121-4E34-9EEE-43646CC72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B39FA-7B5C-4F08-A57F-49B029AC9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D97F8-F110-4282-8AEC-242BD27AE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5F9979-F325-4AC5-8594-2835E5079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F4F2C-A808-4EDC-A454-FE79236D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E560E-B6C0-4FC1-9DA0-7A0943C7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F489D-26A9-43C4-88E0-391FAE980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287BA-1B74-4334-A3B2-221C97832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AEFE7-78F5-4915-98E4-B7DDA2C2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10361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幼儿园教育随笔：如何有效组织幼儿的体育活动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汇报时间：日期: 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幼儿体育活动组织原则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有效组织幼儿体育活动的策略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幼儿体育活动实例分析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通过体育活动，幼儿能够锻炼身体，提高身体素质，增强抵抗力。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增强幼儿体质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从小培养幼儿对运动的兴趣和习惯，有助于幼儿形成健康的生活方式。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培养幼儿运动习惯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在体育活动中，幼儿需要与同伴合作完成任务，有助于培养其团队协作能力。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提高幼儿团队协作能力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重要性及目的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幼儿园体育活动是指幼儿在幼儿园内进行的各种体育活动，包括户外活动、体育课程、晨间锻炼等。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幼儿园体育活动的范围广泛，包括幼儿体操、跑步、跳跃、攀爬、滑梯等各种运动形式。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幼儿体育活动组织原则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规范活动操作流程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制定体育活动的操作流程，确保教师在组织活动时能够遵循一定的秩序和规则，避免因操作不当导致的安全问题。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提供适当的保护措施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在体育活动中，为幼儿提供适当的保护措施，如佩戴安全帽、安全手套等，确保幼儿在活动过程中不受伤害。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确保活动设施的安全性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定期检查体育设施，如滑梯、秋千、攀爬架等，确保其结构稳定、表面光滑，避免因设施老化或破损造成安全事故。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逐步提高难度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在设置活动时，逐步提高难度和挑战性，以促进幼儿的身体素质和运动技能不断提高。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根据幼儿年龄和体能水平设置活动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针对不同年龄段和体能水平的幼儿，设置适宜的体育活动，确保活动难度和强度适合幼儿的发展阶段。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注重个体差异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关注每个幼儿的体能和发展状况，针对个体差异提供个性化的指导，确保每个幼儿在体育活动中都能得到适宜的锻炼。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适宜性原则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使用多样化的活动形式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采用多样化的活动形式，如团体游戏、竞赛、运动操等，使幼儿保持对体育活动的热情。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使用激励手段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为幼儿设置奖励、贴纸、表扬等激励手段，以增强他们的参与动力。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设计富有创意的活动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通过设计富有创意的体育活动，如趣味运动会、角色扮演游戏等，激发幼儿参与体育活动的兴趣。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趣味性原则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通过组织团体活动，培养幼儿的团队协作能力，让他们学会与他人合作、沟通与分享。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培养幼儿团队协作能力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设置需要幼儿合作才能完成的活动，如接力比赛、搬运游戏等，为幼儿提供更多的合作机会。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提供合作机会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在活动中，引导幼儿学会解决冲突和问题，培养他们的社交技能和解决问题的能力。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引导幼儿解决冲突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有效组织幼儿体育活动的策略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增强幼儿体质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通过有计划、有目的的体育活动，锻炼幼儿的身体，增强幼儿的体质和抵抗力。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培养幼儿运动习惯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从小培养幼儿对运动的兴趣和爱好，养成坚持锻炼的好习惯。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提高幼儿运动能力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通过各种体育活动，锻炼幼儿的肌肉力量、协调性、灵敏性和平衡感，提高幼儿的运动能力。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制定明确的活动目标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选择适合幼儿年龄特点的体育活动项目，如小班可以选择简单有趣的体育游戏，中大班可以选择球类、跳绳等相对复杂的项目。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适合幼儿年龄特点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选择的体育活动项目应该涵盖走、跑、跳、钻、爬、投掷、平衡等多个方面，以促进幼儿全面锻炼身体。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注重全面性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788" r="778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在传统体育活动的基础上，引入创新元素，增加活动的趣味性和挑战性。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引入创新元素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选择合适的体育活动项目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https://d.book118.com/168061036124006032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2024-09-10T11:00:17.162</cp:lastPrinted>
  <dcterms:created xsi:type="dcterms:W3CDTF">2024-09-10T03:00:17Z</dcterms:created>
  <dcterms:modified xsi:type="dcterms:W3CDTF">2024-09-10T03:00:19Z</dcterms:modified>
</cp:coreProperties>
</file>