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C0BA0-7C16-4E19-A91C-72C16AF2B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792AB-0A29-43E7-AB6E-F80B562F4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DAE83-4AC8-41CB-9C30-DD8591D23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21ABB-074E-45A3-888E-16E7AE60B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41E90F-4CE5-43C1-BDD4-3757C8C46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F04E6F-8D17-4777-B4CC-5447E0856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6DDAC-86A7-485D-8A47-CC9C45A86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F27FFD-18ED-4CD5-8632-EC85DED07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B7AC5-FECE-4C39-8345-9BB19643D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11925-7F4A-4F42-90D0-D8A7C1560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5DAD3-5A25-4670-8A65-215F9D55A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1071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产品管理-卓越产品创新与产品管理(PIE)体系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产品创新</a:t>
            </a:r>
          </a:p>
          <a:p>
            <a:r>
              <a:t>产品策略</a:t>
            </a:r>
          </a:p>
          <a:p>
            <a:r>
              <a:t>产品开发</a:t>
            </a:r>
          </a:p>
          <a:p>
            <a:r>
              <a:t>产品上市与推广</a:t>
            </a:r>
          </a:p>
          <a:p>
            <a:r>
              <a:t>产品运营与优化</a:t>
            </a:r>
          </a:p>
          <a:p>
            <a:r>
              <a:t>团队建设与协作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应对市场挑战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随着市场竞争的加剧，企业需要不断创新以保持竞争优势。PIE体系旨在帮助企业实现卓越的产品创新和管理，以应对市场挑战。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提升产品价值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通过PIE体系，企业可以更加关注客户需求和市场趋势，从而提升产品的价值和质量，满足客户的期望和需求。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促进企业发展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卓越的产品创新和管理是企业持续发展的关键。PIE体系有助于企业优化资源配置，提高研发效率，推动企业的可持续发展。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PIE体系是一种综合性的产品创新和管理方法，它涵盖了产品创新的全过程，包括市场调研、产品规划、设计开发、测试验证、上市推广等各个环节。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PIE体系核心思想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PIE体系的核心思想是以客户为中心，以市场为导向，通过持续创新和管理优化，实现产品的卓越品质和竞争优势。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PIE体系主要特点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PIE体系注重跨部门协作、快速响应市场变化、强调数据驱动决策等特点，以确保企业在产品创新和管理方面的领先地位。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PIE体系定义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产品创新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始终将用户需求放在首位，通过深入了解用户需求和痛点，创造出真正符合用户需求的产品。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用户为中心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敢于挑战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鼓励团队成员敢于挑战传统观念，提出新的想法和解决方案，以推动产品的创新。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不断关注行业动态和新兴技术，学习并吸收新知识，为产品创新提供源源不断的灵感。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创新理念与思维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8594" b="859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创新工具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使用创新工具如思维导图、六顶思考帽等，激发团队成员的创造力和创新思维。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运用设计思维的方法，通过同理心、定义问题、头脑风暴、原型制作和测试等步骤，发掘创新机会并解决问题。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敏捷开发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采用敏捷开发的方法，快速响应市场变化和用户反馈，不断调整和优化产品。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通过数据分析和用户研究，发掘用户需求，推出具有创新性的互联网产品，如社交应用、在线教育平台等。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互联网产品创新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结合新技术和新材料，设计出具有创新性的硬件产品，如智能家居设备、可穿戴设备等。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硬件产品创新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通过改变传统的服务模式，提供更加便捷、个性化的服务，如共享经济、定制化服务等。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服务模式创新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创新实践与案例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产品策略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确定目标市场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通过市场调研和分析，明确产品的目标市场，包括目标客户群、市场规模、竞争态势等。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在目标市场中，通过独特的产品特性、功能或品牌形象，实现与竞争对手的差异化。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深入了解目标客户的需求和期望，将客户需求转化为产品特性和功能。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产品定位与市场分析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产品组合优化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通过对现有产品组合的分析，识别并优化产品线中的冗余、重叠或不足，提高产品组合的效率和竞争力。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新产品开发策略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制定新产品开发计划，包括产品概念、设计、开发、测试和上市等阶段的策略和流程。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产品线规划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根据市场需求和企业战略，规划不同产品线的布局和发展方向。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产品组合与规划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识别产品所处的生命周期阶段，包括引入期、成长期、成熟期和衰退期。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生命周期识别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营销策略调整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产品改进与升级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产品退出策略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根据产品生命周期阶段的特点，调整营销策略，包括定价、促销、渠道和品牌建设等。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在产品生命周期的不同阶段，通过改进产品功能、性能或外观等，提高产品的竞争力和满足客户需求。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对于处于衰退期的产品，制定合适的退出策略，包括停产、转产、降价销售或品牌延伸等。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竞品分析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对竞争对手的产品进行详细分析，了解其功能、性能、优缺点等，为自身产品的开发提供参考。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需求定义与优先级排序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根据用户需求和竞品分析结果，明确定义产品需求，并按照重要性和紧急性对需求进行排序。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深入了解用户需求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通过市场调研、用户访谈、数据分析等手段，深入挖掘和理解用户需求，为产品开发提供准确的方向。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269" r="1226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需求分析与定义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https://d.book118.com/168061071011006033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2024-09-10T20:14:11.572</cp:lastPrinted>
  <dcterms:created xsi:type="dcterms:W3CDTF">2024-09-10T12:14:11Z</dcterms:created>
  <dcterms:modified xsi:type="dcterms:W3CDTF">2024-09-10T12:14:13Z</dcterms:modified>
</cp:coreProperties>
</file>