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54E4CF-80E0-444D-8E17-47A736D90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BD12F-DBDF-4AFB-AEB3-76411BC46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FB27B3-45C6-40DA-A2D3-72F7A9F41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967859-CD1A-489F-80AA-CA0A94FDE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968242-6DF7-4085-8E6C-F9CEC03A4A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5FAF6E-1A63-4C6A-A2A9-CA7977C2B0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D46080-00E0-4C6F-B207-213BB4DAFC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687D8-0E1E-4210-9031-375A8AED9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E7CE4D-8333-4E10-994C-583F2BCB9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D9B82-2B20-4332-916E-2255D0664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9C17E-E1DA-4F3E-8779-C2BF6A0D4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61113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航空航天器的电磁兼容性</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航空航天器电磁兼容性概述
 电磁兼容性的重要性
 电磁干扰的来源和影响
 电磁兼容性设计原则
 电磁屏蔽与接地技术
 电磁兼容性测试与评估
 电磁兼容性标准与法规
 未来发展趋势与挑战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航空航天器电磁兼容性概述</a:t>
            </a:r>
          </a:p>
        </p:txBody>
      </p:sp>
      <p:sp>
        <p:nvSpPr>
          <p:cNvPr id="3" name="Subtitle 2"/>
          <p:cNvSpPr>
            <a:spLocks noGrp="1"/>
          </p:cNvSpPr>
          <p:nvPr>
            <p:ph type="subTitle" idx="1"/>
          </p:nvPr>
        </p:nvSpPr>
        <p:spPr/>
        <p:txBody>
          <a:bodyPr/>
          <a:lstStyle/>
          <a:p>
            <a:r>
              <a:t>航空航天器的电磁兼容性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航空航天器电磁兼容性概述</a:t>
            </a:r>
          </a:p>
        </p:txBody>
      </p:sp>
      <p:sp>
        <p:nvSpPr>
          <p:cNvPr id="3" name="Text Placeholder 2"/>
          <p:cNvSpPr>
            <a:spLocks noGrp="1"/>
          </p:cNvSpPr>
          <p:nvPr>
            <p:ph type="body" idx="1"/>
          </p:nvPr>
        </p:nvSpPr>
        <p:spPr/>
        <p:txBody>
          <a:bodyPr/>
          <a:lstStyle/>
          <a:p>
            <a:r>
              <a:t>航空航天器电磁兼容性概述</a:t>
            </a:r>
          </a:p>
        </p:txBody>
      </p:sp>
      <p:sp>
        <p:nvSpPr>
          <p:cNvPr id="4" name="Content Placeholder 3"/>
          <p:cNvSpPr>
            <a:spLocks noGrp="1"/>
          </p:cNvSpPr>
          <p:nvPr>
            <p:ph sz="half" idx="2"/>
          </p:nvPr>
        </p:nvSpPr>
        <p:spPr/>
        <p:txBody>
          <a:bodyPr/>
          <a:lstStyle/>
          <a:p>
            <a:r>
              <a:t>1.电磁兼容性的定义与重要性：电磁兼容性是指在特定环境中，设备或系统能够正常工作，而不会因电磁干扰导致性能降低或失效的能力。在航空航天领域，电磁兼容性对确保飞行安全和设备正常运行至关重要。</a:t>
            </a:r>
          </a:p>
          <a:p>
            <a:r>
              <a:t>2.航空航天器电磁干扰来源：航空航天器的电磁干扰来源主要包括雷电、静电、无线电频率干扰等。这些干扰源可能对航空电子设备和通信系统产生不良影响。</a:t>
            </a:r>
          </a:p>
          <a:p>
            <a:r>
              <a:t>3.电磁兼容性设计原则：为确保航空航天器的电磁兼容性，设计过程中应遵循良好的接地设计、电磁屏蔽、滤波等原则，以降低电磁干扰的影响。</a:t>
            </a:r>
          </a:p>
          <a:p/>
        </p:txBody>
      </p:sp>
      <p:sp>
        <p:nvSpPr>
          <p:cNvPr id="5" name="Text Placeholder 4"/>
          <p:cNvSpPr>
            <a:spLocks noGrp="1"/>
          </p:cNvSpPr>
          <p:nvPr>
            <p:ph type="body" idx="3"/>
          </p:nvPr>
        </p:nvSpPr>
        <p:spPr/>
        <p:txBody>
          <a:bodyPr/>
          <a:lstStyle/>
          <a:p>
            <a:r>
              <a:t>航空航天器电磁兼容性标准与法规</a:t>
            </a:r>
          </a:p>
        </p:txBody>
      </p:sp>
      <p:sp>
        <p:nvSpPr>
          <p:cNvPr id="6" name="Content Placeholder 5"/>
          <p:cNvSpPr>
            <a:spLocks noGrp="1"/>
          </p:cNvSpPr>
          <p:nvPr>
            <p:ph sz="half" idx="4"/>
          </p:nvPr>
        </p:nvSpPr>
        <p:spPr/>
        <p:txBody>
          <a:bodyPr/>
          <a:lstStyle/>
          <a:p>
            <a:r>
              <a:t>1.国际国内标准：国际上，有许多关于航空航天器电磁兼容性的标准，如RTCA/DO-160等。我国也制定了相应的国家标准和行业标准，以确保航空航天产品的电磁兼容性。</a:t>
            </a:r>
          </a:p>
          <a:p>
            <a:r>
              <a:t>2.法规要求：航空航天产品的设计和生产需遵循相关法规，确保产品的电磁兼容性满足标准要求，以保障飞行安全和设备正常运行。</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航空航天器电磁兼容性概述</a:t>
            </a:r>
          </a:p>
        </p:txBody>
      </p:sp>
      <p:sp>
        <p:nvSpPr>
          <p:cNvPr id="3" name="Content Placeholder 2"/>
          <p:cNvSpPr>
            <a:spLocks noGrp="1"/>
          </p:cNvSpPr>
          <p:nvPr>
            <p:ph sz="half" idx="2"/>
          </p:nvPr>
        </p:nvSpPr>
        <p:spPr/>
        <p:txBody>
          <a:bodyPr/>
          <a:lstStyle/>
          <a:p>
            <a:r>
              <a:t>1.测试方法：对航空航天器进行电磁兼容性测试，通常采用实验室测试和实际飞行测试相结合的方法，以评估设备在不同电磁环境下的性能。</a:t>
            </a:r>
          </a:p>
          <a:p>
            <a:r>
              <a:t>2.评估指标：评估航空航天器的电磁兼容性，主要关注设备的性能稳定性、抗干扰能力等指标，以确保设备在复杂电磁环境中的可靠性。</a:t>
            </a:r>
          </a:p>
          <a:p>
            <a:r>
              <a:t>以上内容仅供参考，具体内容需要根据实际研究和数据来编写。</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航空航天器电磁兼容性测试与评估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电磁兼容性的重要性</a:t>
            </a:r>
          </a:p>
        </p:txBody>
      </p:sp>
      <p:sp>
        <p:nvSpPr>
          <p:cNvPr id="3" name="Subtitle 2"/>
          <p:cNvSpPr>
            <a:spLocks noGrp="1"/>
          </p:cNvSpPr>
          <p:nvPr>
            <p:ph type="subTitle" idx="1"/>
          </p:nvPr>
        </p:nvSpPr>
        <p:spPr/>
        <p:txBody>
          <a:bodyPr/>
          <a:lstStyle/>
          <a:p>
            <a:r>
              <a:t>航空航天器的电磁兼容性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电磁兼容性的重要性</a:t>
            </a:r>
          </a:p>
        </p:txBody>
      </p:sp>
      <p:sp>
        <p:nvSpPr>
          <p:cNvPr id="3" name="Text Placeholder 2"/>
          <p:cNvSpPr>
            <a:spLocks noGrp="1"/>
          </p:cNvSpPr>
          <p:nvPr>
            <p:ph type="body" idx="1"/>
          </p:nvPr>
        </p:nvSpPr>
        <p:spPr/>
        <p:txBody>
          <a:bodyPr/>
          <a:lstStyle/>
          <a:p>
            <a:r>
              <a:t>电磁兼容性对航空航天器安全性的影响</a:t>
            </a:r>
          </a:p>
        </p:txBody>
      </p:sp>
      <p:sp>
        <p:nvSpPr>
          <p:cNvPr id="4" name="Content Placeholder 3"/>
          <p:cNvSpPr>
            <a:spLocks noGrp="1"/>
          </p:cNvSpPr>
          <p:nvPr>
            <p:ph sz="half" idx="2"/>
          </p:nvPr>
        </p:nvSpPr>
        <p:spPr/>
        <p:txBody>
          <a:bodyPr/>
          <a:lstStyle/>
          <a:p>
            <a:r>
              <a:t>1.电磁兼容性是航空航天器安全运行的关键因素之一，对防止电磁干扰、确保设备正常运行至关重要。</a:t>
            </a:r>
          </a:p>
          <a:p>
            <a:r>
              <a:t>2.航空航天器中的电子设备众多，电磁兼容性问题可能导致设备故障或误操作，威胁航行安全。</a:t>
            </a:r>
          </a:p>
          <a:p>
            <a:r>
              <a:t>3.随着航空航天技术的不断发展，电磁环境越来越复杂，电磁兼容性问题的重要性愈加凸显。</a:t>
            </a:r>
          </a:p>
          <a:p/>
        </p:txBody>
      </p:sp>
      <p:sp>
        <p:nvSpPr>
          <p:cNvPr id="5" name="Text Placeholder 4"/>
          <p:cNvSpPr>
            <a:spLocks noGrp="1"/>
          </p:cNvSpPr>
          <p:nvPr>
            <p:ph type="body" idx="3"/>
          </p:nvPr>
        </p:nvSpPr>
        <p:spPr/>
        <p:txBody>
          <a:bodyPr/>
          <a:lstStyle/>
          <a:p>
            <a:r>
              <a:t>电磁兼容性对航空航天器性能的影响</a:t>
            </a:r>
          </a:p>
        </p:txBody>
      </p:sp>
      <p:sp>
        <p:nvSpPr>
          <p:cNvPr id="6" name="Content Placeholder 5"/>
          <p:cNvSpPr>
            <a:spLocks noGrp="1"/>
          </p:cNvSpPr>
          <p:nvPr>
            <p:ph sz="half" idx="4"/>
          </p:nvPr>
        </p:nvSpPr>
        <p:spPr/>
        <p:txBody>
          <a:bodyPr/>
          <a:lstStyle/>
          <a:p>
            <a:r>
              <a:t>1.电磁兼容性问题可能导致航空航天器性能下降，影响航行效率和任务执行能力。</a:t>
            </a:r>
          </a:p>
          <a:p>
            <a:r>
              <a:t>2.良好的电磁兼容性有助于提高航空航天器的整体性能和可靠性，确保任务顺利完成。</a:t>
            </a:r>
          </a:p>
          <a:p>
            <a:r>
              <a:t>3.针对不同的航空航天任务和设备特性，需采取相应的电磁兼容性措施，以优化性能。</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电磁兼容性的重要性</a:t>
            </a:r>
          </a:p>
        </p:txBody>
      </p:sp>
      <p:sp>
        <p:nvSpPr>
          <p:cNvPr id="3" name="Text Placeholder 2"/>
          <p:cNvSpPr>
            <a:spLocks noGrp="1"/>
          </p:cNvSpPr>
          <p:nvPr>
            <p:ph type="body" idx="1"/>
          </p:nvPr>
        </p:nvSpPr>
        <p:spPr/>
        <p:txBody>
          <a:bodyPr/>
          <a:lstStyle/>
          <a:p>
            <a:r>
              <a:t>电磁兼容性对航空航天器通信与导航的影响</a:t>
            </a:r>
          </a:p>
        </p:txBody>
      </p:sp>
      <p:sp>
        <p:nvSpPr>
          <p:cNvPr id="4" name="Content Placeholder 3"/>
          <p:cNvSpPr>
            <a:spLocks noGrp="1"/>
          </p:cNvSpPr>
          <p:nvPr>
            <p:ph sz="half" idx="2"/>
          </p:nvPr>
        </p:nvSpPr>
        <p:spPr/>
        <p:txBody>
          <a:bodyPr/>
          <a:lstStyle/>
          <a:p>
            <a:r>
              <a:t>1.航空航天器的通信与导航系统对电磁兼容性要求较高，以确保准确、稳定的通信与导航信号。</a:t>
            </a:r>
          </a:p>
          <a:p>
            <a:r>
              <a:t>2.电磁干扰可能导致通信中断或导航误差，对航行安全和任务执行造成严重影响。</a:t>
            </a:r>
          </a:p>
          <a:p>
            <a:r>
              <a:t>3.提高电磁兼容性可增强通信与导航系统的抗干扰能力，提高航行安全和任务成功率。</a:t>
            </a:r>
          </a:p>
          <a:p/>
        </p:txBody>
      </p:sp>
      <p:sp>
        <p:nvSpPr>
          <p:cNvPr id="5" name="Text Placeholder 4"/>
          <p:cNvSpPr>
            <a:spLocks noGrp="1"/>
          </p:cNvSpPr>
          <p:nvPr>
            <p:ph type="body" idx="3"/>
          </p:nvPr>
        </p:nvSpPr>
        <p:spPr/>
        <p:txBody>
          <a:bodyPr/>
          <a:lstStyle/>
          <a:p>
            <a:r>
              <a:t>电磁兼容性在航空航天器设计与制造中的应用</a:t>
            </a:r>
          </a:p>
        </p:txBody>
      </p:sp>
      <p:sp>
        <p:nvSpPr>
          <p:cNvPr id="6" name="Content Placeholder 5"/>
          <p:cNvSpPr>
            <a:spLocks noGrp="1"/>
          </p:cNvSpPr>
          <p:nvPr>
            <p:ph sz="half" idx="4"/>
          </p:nvPr>
        </p:nvSpPr>
        <p:spPr/>
        <p:txBody>
          <a:bodyPr/>
          <a:lstStyle/>
          <a:p>
            <a:r>
              <a:t>1.在航空航天器设计与制造过程中，需充分考虑电磁兼容性，确保设备的正常运行和航行安全。</a:t>
            </a:r>
          </a:p>
          <a:p>
            <a:r>
              <a:t>2.通过合理的设计和优化，降低设备间的电磁干扰，提高整体电磁兼容性。</a:t>
            </a:r>
          </a:p>
          <a:p>
            <a:r>
              <a:t>3.制造工艺和材料选择也需考虑电磁兼容性因素，以确保航空航天器的性能和使用寿命。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电磁兼容性的重要性</a:t>
            </a:r>
          </a:p>
        </p:txBody>
      </p:sp>
      <p:sp>
        <p:nvSpPr>
          <p:cNvPr id="3" name="Text Placeholder 2"/>
          <p:cNvSpPr>
            <a:spLocks noGrp="1"/>
          </p:cNvSpPr>
          <p:nvPr>
            <p:ph type="body" idx="1"/>
          </p:nvPr>
        </p:nvSpPr>
        <p:spPr/>
        <p:txBody>
          <a:bodyPr/>
          <a:lstStyle/>
          <a:p>
            <a:r>
              <a:t>航空航天器电磁兼容性测试与评估</a:t>
            </a:r>
          </a:p>
        </p:txBody>
      </p:sp>
      <p:sp>
        <p:nvSpPr>
          <p:cNvPr id="4" name="Content Placeholder 3"/>
          <p:cNvSpPr>
            <a:spLocks noGrp="1"/>
          </p:cNvSpPr>
          <p:nvPr>
            <p:ph sz="half" idx="2"/>
          </p:nvPr>
        </p:nvSpPr>
        <p:spPr/>
        <p:txBody>
          <a:bodyPr/>
          <a:lstStyle/>
          <a:p>
            <a:r>
              <a:t>1.为确保航空航天器的电磁兼容性，需进行严格的测试与评估，确保设备在复杂电磁环境中的正常运行。</a:t>
            </a:r>
          </a:p>
          <a:p>
            <a:r>
              <a:t>2.通过模拟不同电磁环境，对航空航天器进行实际测试，发现和解决潜在的电磁兼容性问题。</a:t>
            </a:r>
          </a:p>
          <a:p>
            <a:r>
              <a:t>3.结合评估结果，对航空航天器进行优化和改进，提高其在复杂电磁环境中的兼容性和可靠性。</a:t>
            </a:r>
          </a:p>
          <a:p/>
        </p:txBody>
      </p:sp>
      <p:sp>
        <p:nvSpPr>
          <p:cNvPr id="5" name="Text Placeholder 4"/>
          <p:cNvSpPr>
            <a:spLocks noGrp="1"/>
          </p:cNvSpPr>
          <p:nvPr>
            <p:ph type="body" idx="3"/>
          </p:nvPr>
        </p:nvSpPr>
        <p:spPr/>
        <p:txBody>
          <a:bodyPr/>
          <a:lstStyle/>
          <a:p>
            <a:r>
              <a:t>未来航空航天器电磁兼容性发展趋势</a:t>
            </a:r>
          </a:p>
        </p:txBody>
      </p:sp>
      <p:sp>
        <p:nvSpPr>
          <p:cNvPr id="6" name="Content Placeholder 5"/>
          <p:cNvSpPr>
            <a:spLocks noGrp="1"/>
          </p:cNvSpPr>
          <p:nvPr>
            <p:ph sz="half" idx="4"/>
          </p:nvPr>
        </p:nvSpPr>
        <p:spPr/>
        <p:txBody>
          <a:bodyPr/>
          <a:lstStyle/>
          <a:p>
            <a:r>
              <a:t>1.随着航空航天技术的不断进步，未来航空航天器将面临更为复杂的电磁环境，对电磁兼容性提出更高要求。</a:t>
            </a:r>
          </a:p>
          <a:p>
            <a:r>
              <a:t>2.通过研究和发展新的电磁兼容性技术，提高航空航天器在复杂电磁环境中的适应性和抗干扰能力。</a:t>
            </a:r>
          </a:p>
          <a:p>
            <a:r>
              <a:t>3.加强国际合作与交流，共同研究解决航空航天器电磁兼容性问题的挑战和未来发展趋势。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电磁干扰的来源和影响</a:t>
            </a:r>
          </a:p>
        </p:txBody>
      </p:sp>
      <p:sp>
        <p:nvSpPr>
          <p:cNvPr id="3" name="Subtitle 2"/>
          <p:cNvSpPr>
            <a:spLocks noGrp="1"/>
          </p:cNvSpPr>
          <p:nvPr>
            <p:ph type="subTitle" idx="1"/>
          </p:nvPr>
        </p:nvSpPr>
        <p:spPr/>
        <p:txBody>
          <a:bodyPr/>
          <a:lstStyle/>
          <a:p>
            <a:r>
              <a:t>航空航天器的电磁兼容性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电磁干扰的来源和影响</a:t>
            </a:r>
          </a:p>
        </p:txBody>
      </p:sp>
      <p:sp>
        <p:nvSpPr>
          <p:cNvPr id="3" name="Text Placeholder 2"/>
          <p:cNvSpPr>
            <a:spLocks noGrp="1"/>
          </p:cNvSpPr>
          <p:nvPr>
            <p:ph type="body" idx="1"/>
          </p:nvPr>
        </p:nvSpPr>
        <p:spPr/>
        <p:txBody>
          <a:bodyPr/>
          <a:lstStyle/>
          <a:p>
            <a:r>
              <a:t>电磁干扰的来源</a:t>
            </a:r>
          </a:p>
        </p:txBody>
      </p:sp>
      <p:sp>
        <p:nvSpPr>
          <p:cNvPr id="4" name="Content Placeholder 3"/>
          <p:cNvSpPr>
            <a:spLocks noGrp="1"/>
          </p:cNvSpPr>
          <p:nvPr>
            <p:ph sz="half" idx="2"/>
          </p:nvPr>
        </p:nvSpPr>
        <p:spPr/>
        <p:txBody>
          <a:bodyPr/>
          <a:lstStyle/>
          <a:p>
            <a:r>
              <a:t>1.自然来源：雷电、太阳风等自然现象会产生强烈的电磁干扰，影响航空航天器的正常运行。</a:t>
            </a:r>
          </a:p>
          <a:p>
            <a:r>
              <a:t>2.人为来源：无线电通讯、雷达等人为设备的使用，也会产生电磁干扰，对航空航天器的电子设备产生影响。</a:t>
            </a:r>
          </a:p>
          <a:p/>
        </p:txBody>
      </p:sp>
      <p:sp>
        <p:nvSpPr>
          <p:cNvPr id="5" name="Text Placeholder 4"/>
          <p:cNvSpPr>
            <a:spLocks noGrp="1"/>
          </p:cNvSpPr>
          <p:nvPr>
            <p:ph type="body" idx="3"/>
          </p:nvPr>
        </p:nvSpPr>
        <p:spPr/>
        <p:txBody>
          <a:bodyPr/>
          <a:lstStyle/>
          <a:p>
            <a:r>
              <a:t>电磁干扰的影响</a:t>
            </a:r>
          </a:p>
        </p:txBody>
      </p:sp>
      <p:sp>
        <p:nvSpPr>
          <p:cNvPr id="6" name="Content Placeholder 5"/>
          <p:cNvSpPr>
            <a:spLocks noGrp="1"/>
          </p:cNvSpPr>
          <p:nvPr>
            <p:ph sz="half" idx="4"/>
          </p:nvPr>
        </p:nvSpPr>
        <p:spPr/>
        <p:txBody>
          <a:bodyPr/>
          <a:lstStyle/>
          <a:p>
            <a:r>
              <a:t>1.设备故障：电磁干扰可能导致航空航天器的电子设备出现故障，影响设备的正常运行和使用寿命。</a:t>
            </a:r>
          </a:p>
          <a:p>
            <a:r>
              <a:t>2.信息泄露：电磁干扰可能干扰航空航天器的通讯系统，导致信息泄露，对国家安全造成威胁。</a:t>
            </a:r>
          </a:p>
          <a:p>
            <a:r>
              <a:t>3.人员安全：电磁干扰可能影响航空航天器的导航和控制系统，对人员安全造成威胁。</a:t>
            </a:r>
          </a:p>
          <a:p>
            <a:r>
              <a:t>为了避免电磁干扰对航空航天器的影响，需要采取有效的措施来提高航空航天器的电磁兼容性。例如采用屏蔽技术、接地技术、滤波技术等来减少电磁干扰的产生和传播。同时，还需要加强对电磁干扰的监测和管理，确保航空航天器的正常运行和人员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电磁兼容性设计原则</a:t>
            </a:r>
          </a:p>
        </p:txBody>
      </p:sp>
      <p:sp>
        <p:nvSpPr>
          <p:cNvPr id="3" name="Subtitle 2"/>
          <p:cNvSpPr>
            <a:spLocks noGrp="1"/>
          </p:cNvSpPr>
          <p:nvPr>
            <p:ph type="subTitle" idx="1"/>
          </p:nvPr>
        </p:nvSpPr>
        <p:spPr/>
        <p:txBody>
          <a:bodyPr/>
          <a:lstStyle/>
          <a:p>
            <a:r>
              <a:t>航空航天器的电磁兼容性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电磁兼容性设计原则</a:t>
            </a:r>
          </a:p>
        </p:txBody>
      </p:sp>
      <p:sp>
        <p:nvSpPr>
          <p:cNvPr id="3" name="Text Placeholder 2"/>
          <p:cNvSpPr>
            <a:spLocks noGrp="1"/>
          </p:cNvSpPr>
          <p:nvPr>
            <p:ph type="body" idx="1"/>
          </p:nvPr>
        </p:nvSpPr>
        <p:spPr/>
        <p:txBody>
          <a:bodyPr/>
          <a:lstStyle/>
          <a:p>
            <a:r>
              <a:t>电磁兼容性设计原则概述</a:t>
            </a:r>
          </a:p>
        </p:txBody>
      </p:sp>
      <p:sp>
        <p:nvSpPr>
          <p:cNvPr id="4" name="Content Placeholder 3"/>
          <p:cNvSpPr>
            <a:spLocks noGrp="1"/>
          </p:cNvSpPr>
          <p:nvPr>
            <p:ph sz="half" idx="2"/>
          </p:nvPr>
        </p:nvSpPr>
        <p:spPr/>
        <p:txBody>
          <a:bodyPr/>
          <a:lstStyle/>
          <a:p>
            <a:r>
              <a:t>1.电磁兼容性设计是确保航空航天器正常运行的关键要素，涉及电气设计、结构设计、材料选择等多个方面。</a:t>
            </a:r>
          </a:p>
          <a:p>
            <a:r>
              <a:t>2.设计原则需要考虑电磁干扰的产生、传播和接收，以及电磁敏感度的控制。</a:t>
            </a:r>
          </a:p>
          <a:p>
            <a:r>
              <a:t>3.在设计过程中，应采用系统工程的方法，从整体上考虑电磁兼容性，确保各个分系统之间的协调性。</a:t>
            </a:r>
          </a:p>
          <a:p/>
        </p:txBody>
      </p:sp>
      <p:sp>
        <p:nvSpPr>
          <p:cNvPr id="5" name="Text Placeholder 4"/>
          <p:cNvSpPr>
            <a:spLocks noGrp="1"/>
          </p:cNvSpPr>
          <p:nvPr>
            <p:ph type="body" idx="3"/>
          </p:nvPr>
        </p:nvSpPr>
        <p:spPr/>
        <p:txBody>
          <a:bodyPr/>
          <a:lstStyle/>
          <a:p>
            <a:r>
              <a:t>电磁干扰源的控制</a:t>
            </a:r>
          </a:p>
        </p:txBody>
      </p:sp>
      <p:sp>
        <p:nvSpPr>
          <p:cNvPr id="6" name="Content Placeholder 5"/>
          <p:cNvSpPr>
            <a:spLocks noGrp="1"/>
          </p:cNvSpPr>
          <p:nvPr>
            <p:ph sz="half" idx="4"/>
          </p:nvPr>
        </p:nvSpPr>
        <p:spPr/>
        <p:txBody>
          <a:bodyPr/>
          <a:lstStyle/>
          <a:p>
            <a:r>
              <a:t>1.识别和分析航空航天器上的电磁干扰源，采取有效的抑制措施。</a:t>
            </a:r>
          </a:p>
          <a:p>
            <a:r>
              <a:t>2.通过优化电气设计，减少不必要的电磁辐射和传导干扰。</a:t>
            </a:r>
          </a:p>
          <a:p>
            <a:r>
              <a:t>3.对关键设备采取电磁屏蔽措施，提高其抗干扰能力。</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电磁兼容性设计原则</a:t>
            </a:r>
          </a:p>
        </p:txBody>
      </p:sp>
      <p:sp>
        <p:nvSpPr>
          <p:cNvPr id="3" name="Text Placeholder 2"/>
          <p:cNvSpPr>
            <a:spLocks noGrp="1"/>
          </p:cNvSpPr>
          <p:nvPr>
            <p:ph type="body" idx="1"/>
          </p:nvPr>
        </p:nvSpPr>
        <p:spPr/>
        <p:txBody>
          <a:bodyPr/>
          <a:lstStyle/>
          <a:p>
            <a:r>
              <a:t>电磁传播途径的抑制</a:t>
            </a:r>
          </a:p>
        </p:txBody>
      </p:sp>
      <p:sp>
        <p:nvSpPr>
          <p:cNvPr id="4" name="Content Placeholder 3"/>
          <p:cNvSpPr>
            <a:spLocks noGrp="1"/>
          </p:cNvSpPr>
          <p:nvPr>
            <p:ph sz="half" idx="2"/>
          </p:nvPr>
        </p:nvSpPr>
        <p:spPr/>
        <p:txBody>
          <a:bodyPr/>
          <a:lstStyle/>
          <a:p>
            <a:r>
              <a:t>1.分析电磁波的传播途径，采取有效的阻断措施。</a:t>
            </a:r>
          </a:p>
          <a:p>
            <a:r>
              <a:t>2.设计合理的电缆布线，减少电磁耦合和串扰。</a:t>
            </a:r>
          </a:p>
          <a:p>
            <a:r>
              <a:t>3.采用高性能的电磁材料和结构，提高航空航天器的电磁屏蔽性能。</a:t>
            </a:r>
          </a:p>
          <a:p/>
        </p:txBody>
      </p:sp>
      <p:sp>
        <p:nvSpPr>
          <p:cNvPr id="5" name="Text Placeholder 4"/>
          <p:cNvSpPr>
            <a:spLocks noGrp="1"/>
          </p:cNvSpPr>
          <p:nvPr>
            <p:ph type="body" idx="3"/>
          </p:nvPr>
        </p:nvSpPr>
        <p:spPr/>
        <p:txBody>
          <a:bodyPr/>
          <a:lstStyle/>
          <a:p>
            <a:r>
              <a:t>电磁敏感度的降低</a:t>
            </a:r>
          </a:p>
        </p:txBody>
      </p:sp>
      <p:sp>
        <p:nvSpPr>
          <p:cNvPr id="6" name="Content Placeholder 5"/>
          <p:cNvSpPr>
            <a:spLocks noGrp="1"/>
          </p:cNvSpPr>
          <p:nvPr>
            <p:ph sz="half" idx="4"/>
          </p:nvPr>
        </p:nvSpPr>
        <p:spPr/>
        <p:txBody>
          <a:bodyPr/>
          <a:lstStyle/>
          <a:p>
            <a:r>
              <a:t>1.选择低电磁敏感度的设备和器件，提高系统的抗干扰能力。</a:t>
            </a:r>
          </a:p>
          <a:p>
            <a:r>
              <a:t>2.采取滤波、去耦等技术措施，降低设备对外部电磁干扰的响应。</a:t>
            </a:r>
          </a:p>
          <a:p>
            <a:r>
              <a:t>3.通过软件算法优化，提高设备在复杂电磁环境下的工作稳定性。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电磁兼容性设计原则</a:t>
            </a:r>
          </a:p>
        </p:txBody>
      </p:sp>
      <p:sp>
        <p:nvSpPr>
          <p:cNvPr id="3" name="Text Placeholder 2"/>
          <p:cNvSpPr>
            <a:spLocks noGrp="1"/>
          </p:cNvSpPr>
          <p:nvPr>
            <p:ph type="body" idx="1"/>
          </p:nvPr>
        </p:nvSpPr>
        <p:spPr/>
        <p:txBody>
          <a:bodyPr/>
          <a:lstStyle/>
          <a:p>
            <a:r>
              <a:t>电磁兼容性测试与评估</a:t>
            </a:r>
          </a:p>
        </p:txBody>
      </p:sp>
      <p:sp>
        <p:nvSpPr>
          <p:cNvPr id="4" name="Content Placeholder 3"/>
          <p:cNvSpPr>
            <a:spLocks noGrp="1"/>
          </p:cNvSpPr>
          <p:nvPr>
            <p:ph sz="half" idx="2"/>
          </p:nvPr>
        </p:nvSpPr>
        <p:spPr/>
        <p:txBody>
          <a:bodyPr/>
          <a:lstStyle/>
          <a:p>
            <a:r>
              <a:t>1.制定详细的测试计划和流程，对航空航天器的电磁兼容性进行全面评估。</a:t>
            </a:r>
          </a:p>
          <a:p>
            <a:r>
              <a:t>2.采用先进的测试设备和技术，准确测量电磁干扰和敏感度指标。</a:t>
            </a:r>
          </a:p>
          <a:p>
            <a:r>
              <a:t>3.根据测试结果，对设计方案进行优化改进，提高航空航天器的电磁兼容性。</a:t>
            </a:r>
          </a:p>
          <a:p/>
        </p:txBody>
      </p:sp>
      <p:sp>
        <p:nvSpPr>
          <p:cNvPr id="5" name="Text Placeholder 4"/>
          <p:cNvSpPr>
            <a:spLocks noGrp="1"/>
          </p:cNvSpPr>
          <p:nvPr>
            <p:ph type="body" idx="3"/>
          </p:nvPr>
        </p:nvSpPr>
        <p:spPr/>
        <p:txBody>
          <a:bodyPr/>
          <a:lstStyle/>
          <a:p>
            <a:r>
              <a:t>电磁兼容性设计的未来发展趋势</a:t>
            </a:r>
          </a:p>
        </p:txBody>
      </p:sp>
      <p:sp>
        <p:nvSpPr>
          <p:cNvPr id="6" name="Content Placeholder 5"/>
          <p:cNvSpPr>
            <a:spLocks noGrp="1"/>
          </p:cNvSpPr>
          <p:nvPr>
            <p:ph sz="half" idx="4"/>
          </p:nvPr>
        </p:nvSpPr>
        <p:spPr/>
        <p:txBody>
          <a:bodyPr/>
          <a:lstStyle/>
          <a:p>
            <a:r>
              <a:t>1.随着航空航天技术的不断发展，电磁兼容性设计将面临更多挑战和机遇。</a:t>
            </a:r>
          </a:p>
          <a:p>
            <a:r>
              <a:t>2.新材料、新技术和新工艺的应用将为电磁兼容性设计提供更多可能性。</a:t>
            </a:r>
          </a:p>
          <a:p>
            <a:r>
              <a:t>3.人工智能和大数据技术的应用将进一步提高电磁兼容性设计的效率和准确性。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电磁屏蔽与接地技术</a:t>
            </a:r>
          </a:p>
        </p:txBody>
      </p:sp>
      <p:sp>
        <p:nvSpPr>
          <p:cNvPr id="3" name="Subtitle 2"/>
          <p:cNvSpPr>
            <a:spLocks noGrp="1"/>
          </p:cNvSpPr>
          <p:nvPr>
            <p:ph type="subTitle" idx="1"/>
          </p:nvPr>
        </p:nvSpPr>
        <p:spPr/>
        <p:txBody>
          <a:bodyPr/>
          <a:lstStyle/>
          <a:p>
            <a:r>
              <a:t>航空航天器的电磁兼容性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https://d.book118.com/168061113013006031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航空航天器电磁兼容性概述</vt:lpstr>
      <vt:lpstr> 航空航天器电磁兼容性概述</vt:lpstr>
      <vt:lpstr> 航空航天器电磁兼容性概述</vt:lpstr>
      <vt:lpstr> 电磁兼容性的重要性</vt:lpstr>
      <vt:lpstr> 电磁兼容性的重要性</vt:lpstr>
      <vt:lpstr> 电磁兼容性的重要性</vt:lpstr>
      <vt:lpstr> 电磁兼容性的重要性</vt:lpstr>
      <vt:lpstr> 电磁干扰的来源和影响</vt:lpstr>
      <vt:lpstr> 电磁干扰的来源和影响</vt:lpstr>
      <vt:lpstr> 电磁兼容性设计原则</vt:lpstr>
      <vt:lpstr> 电磁兼容性设计原则</vt:lpstr>
      <vt:lpstr> 电磁兼容性设计原则</vt:lpstr>
      <vt:lpstr> 电磁兼容性设计原则</vt:lpstr>
      <vt:lpstr> 电磁屏蔽与接地技术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2024-09-07T19:39:20.996</cp:lastPrinted>
  <dcterms:created xsi:type="dcterms:W3CDTF">2024-09-07T11:39:21Z</dcterms:created>
  <dcterms:modified xsi:type="dcterms:W3CDTF">2024-09-07T11:39:23Z</dcterms:modified>
</cp:coreProperties>
</file>