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1B4BC4-82CF-467F-AE68-759D57DC4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0A0F08-C85A-4523-A9A5-F44ABFE94D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34419B-97EB-4F7A-9FBD-BBF9322C4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8C69D4-6C42-47B9-A99A-D599F357F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B9619F-E553-4D09-B4B8-2A2ADEE05B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1C9449-CC99-47C9-B5A5-8F071B3D62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9ADD6B-1385-4987-84AD-E7D8F78A60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B88E4C-728E-407C-A7DC-32B33E2FD9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848551-2792-459E-9DEC-1BCA6E447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76ACA0-8866-4D8B-9049-2FA4599C7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452070-A60A-4086-A82D-D25D7C40E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6410602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纺织服装销售未来发展趋势报告</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纺织服装市场现状分析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挑战与机遇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企业应对策略建议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纺织服装行业是我国的传统行业之一，也是重要的出口创汇行业。近年来，随着国内消费水平的提高和消费者对个性化、品质化、环保性等需求的变化，纺织服装行业面临着新的挑战和机遇。</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在此背景下，研究纺织服装销售未来发展趋势，对于行业的可持续发展和企业的转型升级具有重要意义。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通过对纺织服装销售市场的历史和现状进行分析，探讨未来市场的发展趋势和变化特点，为企业制定营销策略和未来发展规划提供参考。</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采用文献资料分析、专家访谈、数据挖掘等方法，对纺织服装销售市场的政策环境、消费者需求、产业链结构、竞争格局等方面进行深入剖析。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研究目的和方法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研究方法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纺织服装市场现状分析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近年来，纺织服装市场持续扩大，涵盖了各种服装、面料、纤维等产品，市场规模不断壮大。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随着全球经济的发展和人们对生活品质要求的提高，纺织服装市场呈现出稳步增长的趋势，尤其是一些新兴市场表现出强劲的增长势头。</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市场规模和增长趋势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纺织服装销售主要依靠传统的实体店销售渠道，包括商场、专卖店、百货公司等。这些渠道适合消费者亲身体验产品品质、试穿和直观感受，特别是需要专业指导的消费者。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传统实体店销售渠道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近年来，电子商务平台成为纺织服装销售的重要渠道，吸引了众多消费者和品牌商家的关注。该渠道具有方便快捷、价格实惠、个性化定制等优势，满足了消费者对购物便利性和个性化的需求。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电子商务平台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主要销售渠道和模式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现代消费者对纺织服装的需求不再仅仅是基本的生活需求，还追求品质、时尚、个性化等元素。同时，消费者对售后服务和品牌形象的要求也越来越高。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消费者需求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消费者的购买行为受到多种因素的影响，如价格、品质、品牌口碑、社交媒体推荐等。越来越多的消费者通过社交媒体和电子商务平台了解产品信息和购买决策，购物体验和个性化需求成为消费者购买行为的重要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购买行为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消费者需求和购买行为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未来发展趋势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可持续发展成为主流</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随着消费者对环境问题的关注度不断提高，可持续发展将成为纺织服装行业的主流趋势。企业将更加注重环保材料的使用、能源节约和减少环境污染等方面的问题，以满足消费者对环保时尚的需求。</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8" name="Picture 8"/>
          <p:cNvPicPr>
            <a:picLocks noChangeAspect="1"/>
          </p:cNvPicPr>
          <p:nvPr/>
        </p:nvPicPr>
        <p:blipFill>
          <a:blip r:embed="rId2">
            <a:alphaModFix/>
          </a:blip>
          <a:srcRect l="16958" r="16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绿色供应链管理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为了实现可持续发展目标，企业将加强对供应链的管理，确保供应链的各个环节都符合环保要求。这将促使企业与供应商、生产商等合作伙伴共同建立绿色供应链，实现资源的高效利用和减少环境污染。</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循环经济和再利用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循环经济和再利用将成为纺织服装行业的重要发展方向。企业将通过回收、处理和再利用废旧纺织品，减少浪费和环境污染。同时，这也将为消费者提供更多的可持续时尚选择，满足他们对环保和可持续性的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可持续发展和环保时尚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个性化需求不断增长</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随着消费者对个性化的追求不断增强，纺织服装行业将更加注重产品的个性化和差异化。企业将通过提供定制化产品、特色设计和专属品牌等方式满足消费者的个性化需求，提升产品竞争力和市场占有率。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3D打印技术的应用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3D打印技术将成为纺织服装行业实现个性化和定制化的重要手段。通过3D打印技术，企业可以快速生产出符合消费者需求的产品，减少生产成本和时间，提高生产效率。同时，3D打印技术还可以为消费者提供更加丰富的选择，满足他们对时尚和个性化的追求。</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个性化和定制化需求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新技术的引入和应用</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科技的不断发展，新技术将在纺织服装行业中得到广泛应用。例如，智能穿戴技术、物联网技术和大数据分析等技术的应用将为纺织服装行业带来新的发展机遇和挑战。企业将通过引入新技术提升产品的科技含量和附加值，提高产品质量和用户体验，满足消费者对智能化、便捷化和高品质的需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新零售模式的应用</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新零售模式将成为纺织服装行业的重要发展方向。通过线上线下融合、数字化转型和创新营销等方式，企业将实现与消费者的互动和精准营销，提升品牌影响力和市场竞争力。同时，新零售模式还将为消费者提供更加便捷的购物体验和个性化的服务，满足他们对购物方式和消费体验的需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新技术和新零售模式的应用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https://d.book118.com/168064106020006046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2024-09-26T21:44:37.186</cp:lastPrinted>
  <dcterms:created xsi:type="dcterms:W3CDTF">2024-09-26T13:44:37Z</dcterms:created>
  <dcterms:modified xsi:type="dcterms:W3CDTF">2024-09-26T13:44:39Z</dcterms:modified>
</cp:coreProperties>
</file>