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555B4-333F-418E-958C-9A9BCBA21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B6DB3-1E5B-4F34-A174-46E08592B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50AD9-FC6E-4EF6-98D5-0BEF71C97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513C1-70F5-45A0-BE91-C458B59B7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D3E2AE-29A7-4F55-B8DD-FF7E3F31F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F1F6B8-F284-4CE0-99C3-E7B69DDAA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15F43C-E46C-43FA-9EFF-639313E45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51E26-6863-4CDB-B283-7FE2609B3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BA56F-577E-4EA1-8CBB-0C8F2DC59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4D4BE-44EC-45B7-8626-900247A6C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47FE0-C0BB-49D0-9C28-DFA50B4DB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65037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培育工业产品质量安全的优秀企业文化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优秀企业文化特征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工业产品质量安全现状分析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培育优秀企业文化策略与实践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优秀企业文化在提升工业产品质量安全中应用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培育优秀企业文化，旨在通过文化引导，提升员工对产品质量安全的重视程度，进而提升工业产品质量安全水平。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提升工业产品质量安全水平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在激烈的市场竞争中，优秀的企业文化能够成为企业核心竞争力的重要组成部分，帮助企业赢得市场份额和客户信任。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应对市场竞争压力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注重产品质量安全是企业实现可持续发展的基础。通过培育优秀企业文化，可引导企业关注长远利益，注重品牌建设和社会责任。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推动可持续发展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价值观导向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企业文化中的价值观对产品质量安全具有导向作用。当企业倡导诚信、责任和创新等积极价值观时，员工将更加重视产品质量安全。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企业文化中的行为规范对员工行为具有约束作用。通过明确产品质量安全标准、操作流程和奖惩机制，可规范员工行为，降低质量风险。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知识共享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企业文化中的知识共享机制可促进员工之间的交流和合作。通过分享经验、技能和最佳实践，可提高员工对产品质量安全的认知水平和实践能力。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组织氛围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企业文化中的组织氛围对员工态度具有影响作用。营造积极、健康、和谐的组织氛围，可激发员工对产品质量安全的关注度和投入度。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企业文化与产品质量安全关系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优秀企业文化特征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价值观导向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强调质量第一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企业将产品质量视为生命线，始终将质量放在首位，通过提供高品质产品赢得市场和客户信任。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追求卓越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企业不断追求卓越，力求在各个方面达到最高标准，鼓励员工不断挑战自我，实现个人和企业的共同成长。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诚信经营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企业坚守诚信原则，遵守法律法规，以诚信为基石与客户、供应商、员工等各方建立长期稳定的合作关系。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企业鼓励员工积极参与质量管理和改进工作，让员工成为质量提升的推动者和参与者，形成全员关注质量的良好氛围。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员工广泛参与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企业通过培训、激励等措施增强员工对企业文化的认同感，使员工将个人目标与企业目标紧密结合，形成共同发展的合力。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强化员工认同感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企业注重维护和谐的劳动关系，关注员工诉求，提高员工满意度和忠诚度，为质量提升提供有力的人力资源保障。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构建和谐劳动关系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员工参与与认同感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企业建立持续改进的机制，通过定期评估、审计、反馈等方式不断发现和改进存在的问题，推动质量管理体系不断完善。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企业鼓励创新精神，支持新技术、新工艺、新方法的研发和应用，通过创新提高产品质量和生产效率。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创新精神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企业致力于构建学习型组织，通过知识共享、经验交流等方式促进员工之间的学习和合作，不断提升企业的整体竞争力。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持续改进与创新精神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工业产品质量安全现状分析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产品质量不稳定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部分企业为追求利润最大化，忽视产品质量控制，导致产品合格率波动较大。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安全隐患突出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部分工业产品存在设计缺陷、制造过程不规范等问题，容易引发安全事故。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监管体系不完善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当前工业产品质量安全监管体系存在漏洞，如检测标准不统一、监管力度不够等。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当前工业产品质量安全问题及原因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优秀的企业文化能够引导员工树立质量第一的观念，提高全员质量意识。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强化质量意识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规范生产行为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通过企业文化建设，可以推动企业建立完善的质量管理体系，规范生产流程，确保产品质量稳定。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优秀的企业文化有助于提高企业的社会责任感和公信力，进而提升品牌形象和市场竞争力。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企业文化在质量安全中作用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培育优秀企业文化策略与实践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https://d.book118.com/168065037063006033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2024-09-11T11:55:44.004</cp:lastPrinted>
  <dcterms:created xsi:type="dcterms:W3CDTF">2024-09-11T03:55:44Z</dcterms:created>
  <dcterms:modified xsi:type="dcterms:W3CDTF">2024-09-11T03:55:46Z</dcterms:modified>
</cp:coreProperties>
</file>