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04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1FD8D-E7A5-4B6E-BBA2-552D91E1E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0FE7D-E68F-44E1-8087-B522337CB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F640D-00D9-410F-BEAA-FD91A3D56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17DB4-38CA-4DAA-B087-1B19F134F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3CA0C1-FD73-432B-8471-CE040F378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80D5D4-7964-462A-B50D-950C4AAF1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1AA82E-3122-4F7D-B1FF-16023C4FA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A8332-ACFC-45D9-803F-E3EBA95BC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24283-F40B-44F4-86C3-5B400AF53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5A9B5-A693-4DFF-876D-A95C2501F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F809F-8141-47D6-8EE6-6A176AF3E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039" r:id="rId2"/>
    <p:sldLayoutId id="2147490040" r:id="rId3"/>
    <p:sldLayoutId id="2147490041" r:id="rId4"/>
    <p:sldLayoutId id="2147490042" r:id="rId5"/>
    <p:sldLayoutId id="2147490043" r:id="rId6"/>
    <p:sldLayoutId id="2147490044" r:id="rId7"/>
    <p:sldLayoutId id="2147490045" r:id="rId8"/>
    <p:sldLayoutId id="2147490046" r:id="rId9"/>
    <p:sldLayoutId id="2147490047" r:id="rId10"/>
    <p:sldLayoutId id="214749004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66040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电力能源行业智能电网规划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智能电网概述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电力能源行业的发展现状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智能电网的规划与建设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智能电网在电力能源行业的应用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智能电网的发展前景与挑战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智能电网概述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智能电网的定义</a:t>
            </a:r>
            <a:endParaRPr lang="zh-CN" altLang="en-US"/>
          </a:p>
        </p:txBody>
      </p:sp>
      <p:sp>
        <p:nvSpPr>
          <p:cNvPr id="104898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智能电网是一种现代化电网，通过集成信息技术、通信技术、控制技术和人工智能等技术，实现电网的智能化管理和运营。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智能电网能够提高电网的可靠性、安全性和效率，同时为可再生能源的接入和分布式能源的发展提供支持。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智能电网具有自愈、互动、优化、预测等智能化特点，能够实现电力系统的优化运行和能源资源的合理配置。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智能电网的建设需要政府、电力企业、技术供应商和社会各界的共同努力，以推动电力行业的可持续发展。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智能电网的特点</a:t>
            </a:r>
            <a:endParaRPr lang="zh-CN" altLang="en-US"/>
          </a:p>
        </p:txBody>
      </p:sp>
      <p:sp>
        <p:nvSpPr>
          <p:cNvPr id="10490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互动性：智能电网允许用户与电网进行互动，实现双向通信。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可靠性：智能电网通过先进的技术和设备，提高了电网的可靠性和稳定性。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高效性：智能电网优化了能源的传输和分配，提高了能源利用效率。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6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环保性：智能电网鼓励可再生能源的使用，减少了环境污染。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智能电网的应用场景</a:t>
            </a:r>
            <a:endParaRPr lang="zh-CN" altLang="en-US"/>
          </a:p>
        </p:txBody>
      </p:sp>
      <p:sp>
        <p:nvSpPr>
          <p:cNvPr id="10491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分布式能源：智能电网与分布式能源相结合，提高能源的可再生性和可持续性。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智能家居：通过智能电网实现家庭能源的智能化管理，提高能源利用效率。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电动汽车充电：智能电网支持电动汽车的充电设施，优化充电时间和费用。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工业自动化：智能电网在工业自动化领域的应用，提高生产效率和降低能源成本。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8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电力能源行业的发展现状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电力能源行业的概述</a:t>
            </a:r>
            <a:endParaRPr lang="zh-CN" altLang="en-US"/>
          </a:p>
        </p:txBody>
      </p:sp>
      <p:sp>
        <p:nvSpPr>
          <p:cNvPr id="10492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电力能源行业是国民经济的重要支柱产业，为经济发展提供能源保障。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智能电网是电力能源行业未来发展的重要趋势，将为行业发展带来新的机遇和挑战。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电力能源行业的可持续发展需要加强技术创新、推进能源转型、加强国际合作等多方面努力。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当前，电力能源行业正面临着能源结构调整、环保压力加大、市场需求变化等多重挑战。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电力能源行业的发展趋势</a:t>
            </a:r>
            <a:endParaRPr lang="zh-CN" altLang="en-US"/>
          </a:p>
        </p:txBody>
      </p:sp>
      <p:sp>
        <p:nvSpPr>
          <p:cNvPr id="1049306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清洁能源占比逐步提高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12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智能电网建设加速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18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能源互联网逐步形成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24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电力市场改革深化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电力能源行业面临的挑战</a:t>
            </a:r>
            <a:endParaRPr lang="zh-CN" altLang="en-US"/>
          </a:p>
        </p:txBody>
      </p:sp>
      <p:sp>
        <p:nvSpPr>
          <p:cNvPr id="104937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能源安全：保障能源供应的稳定性，避免能源短缺和中断。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能源结构调整：随着环保意识的提高，可再生能源的需求不断增加，传统能源占比逐渐减少。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技术创新：智能电网技术不断发展，需要不断更新和升级。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市场竞争：电力能源行业面临着来自可再生能源和其他能源形式的竞争压力。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4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智能电网在电力能源行业的应用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智能电网在发电环节的应用</a:t>
            </a:r>
            <a:endParaRPr lang="zh-CN" altLang="en-US"/>
          </a:p>
        </p:txBody>
      </p:sp>
      <p:sp>
        <p:nvSpPr>
          <p:cNvPr id="104948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储能技术应用：智能电网结合储能技术，实现电能的储存和释放，平衡电力供需，提高电力系统的稳定性。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分布式能源接入：智能电网支持分布式能源的接入，如太阳能、风能等，提高能源利用效率。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需求侧管理：智能电网通过实时监测和调整用户用电需求，优化电力资源配置，降低发电成本。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发电设备监控和维护：智能电网对发电设备进行实时监控和数据分析，提高设备运行效率和可靠性，降低故障率。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https://d.book118.com/168066040003006030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宋体</vt:lpstr>
      <vt:lpstr>Office Theme</vt:lpstr>
      <vt:lpstr>电力能源行业智能电网规划</vt:lpstr>
      <vt:lpstr>目录</vt:lpstr>
      <vt:lpstr>添加章节标题</vt:lpstr>
      <vt:lpstr>智能电网概述</vt:lpstr>
      <vt:lpstr>智能电网的定义</vt:lpstr>
      <vt:lpstr>智能电网的特点</vt:lpstr>
      <vt:lpstr>智能电网的应用场景</vt:lpstr>
      <vt:lpstr>电力能源行业的发展现状</vt:lpstr>
      <vt:lpstr>电力能源行业的概述</vt:lpstr>
      <vt:lpstr>电力能源行业的发展趋势</vt:lpstr>
      <vt:lpstr>电力能源行业面临的挑战</vt:lpstr>
      <vt:lpstr>智能电网在电力能源行业的应用</vt:lpstr>
      <vt:lpstr>智能电网在发电环节的应用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2024-09-06T03:39:39.514</cp:lastPrinted>
  <dcterms:created xsi:type="dcterms:W3CDTF">2024-09-05T19:39:39Z</dcterms:created>
  <dcterms:modified xsi:type="dcterms:W3CDTF">2024-09-05T19:39:41Z</dcterms:modified>
</cp:coreProperties>
</file>