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CD2F54-3EAD-4464-A852-2F70738EB8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C0216E-1ADE-44DC-8CB7-70C72618CD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4C2F8B-5363-4C6E-9FA3-4399151623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B54004-6A6D-44E8-853F-BAAAD95022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9576058-0752-43B4-A36E-0633A61354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2CC7159-DA28-4AC4-809B-8F9BCD3013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4DB8538-BF2C-49DD-BA16-28ADB4E9D7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35D7A3-FE48-4A42-9309-2595201C7D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7E7502-737A-40B1-95DB-BB3D8F2FF8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B04AC9-F4D5-4A7E-906C-4FC84950B2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13B926-66FA-48BA-8228-D05A1231CA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t>Click to edit Master text styles</a:t>
            </a:r>
          </a:p>
          <a:p>
            <a:r>
              <a:t>Second level</a:t>
            </a:r>
          </a:p>
          <a:p>
            <a:r>
              <a:t>Third level</a:t>
            </a:r>
          </a:p>
          <a:p>
            <a:r>
              <a:t>Fourth level</a:t>
            </a:r>
          </a:p>
          <a:p>
            <a:r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8/1/2011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‹#›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8066044011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产品量管理制度法律法规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84071" y="4751645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441200" y="5124644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引言</a:t>
            </a:r>
          </a:p>
          <a:p>
            <a:r>
              <a:t>产品量管理制度概述</a:t>
            </a:r>
          </a:p>
          <a:p>
            <a:r>
              <a:t>法律法规框架及核心内容</a:t>
            </a:r>
          </a:p>
          <a:p>
            <a:r>
              <a:t>产品量管理制度的实施与监管</a:t>
            </a:r>
          </a:p>
          <a:p>
            <a:r>
              <a:t>企业如何应对法律法规挑战</a:t>
            </a:r>
          </a:p>
          <a:p>
            <a:r>
              <a:t>案例分析与实践经验分享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    </a:t>
              </a:r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3915" b="1391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规范产品生产管理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通过建立完善的产品量管理制度，确保企业在产品生产过程中严格遵守相关法律法规和标准，提高产品质量水平。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维护消费者权益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保障消费者合法权益，确保产品质量安全，提高消费者满意度和信任度。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促进企业可持续发展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推动企业加强质量管理，提高生产效率，降低成本，增强市场竞争力，实现可持续发展。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保障公平竞争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通过法律法规的规范作用，确保市场公平竞争，防止不法企业采取不正当手段获取市场份额，维护市场秩序。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提供法律依据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产品量管理法律法规为企业提供了明确的法律依据和行为准则，确保企业在产品生产过程中有法可依、有章可循。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强化社会责任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企业在遵守法律法规的同时，也要承担起相应的社会责任，关注环境保护、资源节约等社会问题，实现经济效益和社会效益的统一。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8125" r="812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4542" r="14542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法律法规的重要性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产品量管理制度概述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指针对企业生产、销售过程中的产品数量、质量等方面所制定的一系列管理规范和制度。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产品量管理制度</a:t>
            </a:r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适用于所有涉及产品生产和销售的企业，包括制造业、零售业、批发业等。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适用范围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定义与范围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构成产品量管理制度的基础，为企业制定具体的管理制度提供法律依据。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国家法律法规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针对不同行业和产品制定的具体标准和规范，对企业生产、销售过程中的产品数量、质量等方面进行详细规定。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行业标准与规范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企业在遵守国家法律法规和行业标准的基础上，结合自身实际情况制定的具体管理制度。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企业内部管理制度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管理制度的体系结构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产品计量</a:t>
            </a:r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产品质量</a:t>
            </a:r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检验与测试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不合格品控制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关键术语解析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对产品数量进行度量和计算的过程，是产品生产和销售过程中的重要环节。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通过对产品进行各种检查和试验，确定其是否符合规定要求的过程。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产品满足规定或潜在要求的特征和特性的总和，包括性能、可靠性、安全性、经济性等方面。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对生产过程中出现的不合格品进行标识、记录、评审和处置等一系列活动的总称。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法律法规框架及核心内容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《中华人民共和国产品质量法》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该法规定了产品质量的监督管理制度、生产者和销售者的产品质量责任和义务、损害赔偿等内容，是产品量管理的基本法律。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3208" r="13208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《中华人民共和国标准化法》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该法规定了标准的制定、实施和监督管理制度，以及违反标准化法规的法律责任等内容，为产品量管理提供了标准化依据。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《中华人民共和国计量法》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该法规定了计量器具的管理、计量监督、计量纠纷的处理等内容，为产品量管理中的计量问题提供了法律依据。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国家层面的法律法规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《行业产品质量监督管理条例》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各行业根据自身特点制定的行业产品质量监督管理条例，规定了行业产品质量的标准、检验、监督等内容。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《行业计量管理办法》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各行业根据计量法的规定，制定的行业计量管理办法，规范了行业内的计量行为和管理要求。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行业层面的法律法规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《企业产品质量管理制度》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企业根据自身情况制定的产品质量管理制度，包括产品质量标准、检验规范、质量控制等内容，是企业实施产品量管理的基础性文件。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《企业计量管理制度》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企业根据计量法和行业计量管理办法的要求，制定的企业计量管理制度，包括计量器具的管理、使用、检定等内容，确保企业计量的准确性和可靠性。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《企业产品质量责任追究制度》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企业为明确产品质量责任，制定的产品质量责任追究制度，规定了产品质量问题的处理流程、责任追究等内容，以提高企业产品质量意识和责任感。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企业层面的管理制度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https://d.book118.com/168066044011006033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7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2024-09-10T20:14:32.154</cp:lastPrinted>
  <dcterms:created xsi:type="dcterms:W3CDTF">2024-09-10T12:14:32Z</dcterms:created>
  <dcterms:modified xsi:type="dcterms:W3CDTF">2024-09-10T12:14:34Z</dcterms:modified>
</cp:coreProperties>
</file>