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36FF82-587E-4BEB-9021-35B5D36E35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51B0BD-F8BF-4AE2-86CE-73252A0064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63DBAE-2007-4B93-83EB-20A430B923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333236-BC0A-47F9-B4E6-D1AB9CBE1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EB5C22-B2A6-4517-929F-249776E3B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54B7B6-2F35-4596-8D3F-D38C2B51A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C205A8-3B96-4BA5-8FCC-4B888F50C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0B484A-6DB3-4BE5-8534-31E5F294BD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9C3480-F168-4F7C-9F23-6CC26C149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30881A-3D0C-4DDF-AEF4-3307059FCA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573E7F-C2CF-47A8-8ABB-663A129731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066072067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生产计划执行与控制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生产计划优化与改进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生产计划风险管理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生产计划与其他部门协同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生产计划是企业对生产任务作出统筹安排，具体拟定生产产品的品种、数量、质量和进度的计划。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确保生产活动的顺利进行，实现资源的优化配置，提高生产效率，降低成本，满足客户需求。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88" r="1668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指导生产活动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资源优化配置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降低成本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生产计划的重要性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生产计划为企业的生产活动提供了明确的指导，确保各部门协同工作，实现生产目标。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通过科学的生产计划管理，可以缩短生产周期，减少在制品占用，提高生产效率。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通过合理安排生产任务，实现人力、物力、财力等资源的优化配置，提高资源利用效率。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通过合理安排生产批次和数量，可以降低库存成本、运输成本等，提高企业的经济效益。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根据时间跨度可分为长期计划、中期计划和短期计划；根据涉及范围可分为综合计划、主生产计划和物料需求计划。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生产任务的具体要求、生产进度的安排、资源的配置、质量控制措施等。其中，生产任务的具体要求包括产品的品种、数量、质量、交货期等；生产进度的安排包括各工序的开始时间、结束时间、生产批量等；资源的配置包括人力、物力、财力等的分配；质量控制措施包括检验标准、检验方法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生产计划的分类与内容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生产计划制定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了解市场趋势、客户需求和竞争对手情况，为制定生产计划提供依据。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4417" r="244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基于历史销售数据和市场调研，预测未来一段时间内的产品需求。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销售预测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6250" r="62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根据产品生命周期、利润率等因素，确定不同产品的生产优先级和组合。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产品组合策略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评估现有生产线的产能、设备运行状况及生产效率。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产能评估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检查原材料库存水平，预测未来原材料需求及采购计划。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原材料库存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评估现有人员技能、数量和培训计划，确保满足生产需求。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997" r="2199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生产模式选择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根据产品特性和市场需求，选择适合的生产模式，如批量生产、定制生产等。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生产布局规划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优化生产设施布局，提高生产效率和资源利用率。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生产工艺流程设计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设计高效的生产工艺流程，降低生产成本和提高产品质量。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制定生产策略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制定中长期主生产计划，明确各时间段内的生产目标和产品组合。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主生产计划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065" r="1706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详细生产计划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796" r="1579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生产计划调整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353" r="1135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根据主生产计划，制定具体的生产排程、物料需求计划和人力资源计划。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根据实际情况及时调整生产计划，确保生产顺利进行并满足市场需求。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编制生产计划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生产计划执行与控制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根据销售订单或预测需求，制定生产订单，明确产品规格、数量、交期等要求，下达至生产部门。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生产订单下达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组织相关部门对生产订单进行评审，确认技术可行性、物料供应、产能等资源条件，确保生产顺利进行。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生产订单评审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生产部门按照生产订单要求，组织生产人员进行生产，确保产品质量和交期满足要求。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生产订单执行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生产订单下达与执行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物料需求计划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根据生产计划和产品物料清单（BOM），制定物料需求计划，明确所需物料的种类、数量和时间要求。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物料采购与供应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采购部门按照物料需求计划进行采购，确保物料按时供应，满足生产需要。同时，对供应商进行管理，确保物料质量稳定可靠。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物料控制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建立物料控制制度，对物料的入库、出库、库存等进行严格管理，确保物料数量准确、质量合格。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物料需求计划与控制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根据生产计划和产品工艺路线，制定车间作业计划，明确各工序的生产任务、时间节点和人员配置。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车间作业计划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根据车间作业计划和实际生产情况，进行现场调度，协调解决生产过程中的问题，确保生产顺利进行。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生产现场调度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建立生产数据统计与分析制度，对生产过程中的产量、质量、工时等数据进行实时统计和分析，为生产管理提供决策支持。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生产数据统计与分析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50" r="1665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车间作业计划与控制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异常处理与反馈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针对生产过程中出现的异常情况，及时进行处理和反馈，分析原因并采取措施加以改进，防止类似问题再次发生。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生产进度监控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建立生产进度监控机制，通过定期的生产会议、进度报表等方式，及时掌握各生产环节的进度情况。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生产进度调整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根据生产进度监控结果和实际需求变化，对生产计划进行调整和优化，确保生产进度与市场需求相匹配。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生产进度监控与调整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https://d.book118.com/168066072067006035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2024-09-14T08:03:48.906</cp:lastPrinted>
  <dcterms:created xsi:type="dcterms:W3CDTF">2024-09-14T00:03:48Z</dcterms:created>
  <dcterms:modified xsi:type="dcterms:W3CDTF">2024-09-14T00:03:50Z</dcterms:modified>
</cp:coreProperties>
</file>