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77886B-673C-4BD8-A3F6-42F9E3348B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E4ABEE-CC0F-4FB6-AEE6-E9B8010BB4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9811E3-E0BE-4FD8-A42A-EE0B083877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EA871A-BA18-43BC-96AB-9A08DB3280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16D6BC9-9893-435F-AF58-673384D762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8B07533-4B68-4AE8-A563-6583BCC60D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9214554-2D4C-41BD-B589-DCA2742129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14700B-F58C-42F9-809F-FDD1F46BCF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262BED-619F-4C73-B78F-5EBB6E615B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D31E19-33CC-4624-AE8D-5D87C7C2CE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E6D2E8-6D4D-42F5-9BCA-ECDB0FAA4B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8066130032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血液透析并发症护理课件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血液透析基础知识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血液透析常见并发症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血液透析并发症的预防与护理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特殊情况下的血液透析护理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血液透析患者的自我管理与家庭护理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血液透析基础知识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血液透析是一种利用半透膜原理，通过扩散、对流和吸附，清除体内多余水分、代谢废物和毒素，维持电解质平衡和酸碱平衡的肾脏替代治疗方法。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血液透析主要用于治疗急慢性肾功能衰竭、尿毒症、急性药物或毒物中毒等，通过清除体内毒素和多余水分，维持内环境稳定，延长患者生命。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血液透析的定义与目的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血液透析利用半透膜的渗透作用，使水分子、电解质和部分小分子物质通过半透膜进行扩散和对流，而大分子物质则被截留。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透析过程包括诱导期、稳定期和终止期。诱导期指患者初次接受血液透析时的阶段，需注意控制超滤量和血流速度。稳定期是血液透析治疗的主要阶段，包括预冲、透析、回血等步骤。终止期则是治疗结束前的阶段，需进行回血操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血液透析的原理与过程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935" r="3193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急慢性肾功能衰竭、尿毒症、急性药物或毒物中毒、高钾血症、严重酸中毒等。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严重出血倾向、心肺功能不全、严重感染、休克等。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禁忌症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血液透析的适应症与禁忌症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血液透析常见并发症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3834" r="23834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透析过程中出现血压下降的现象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由于血容量减少、血管收缩功能障碍等原因，导致透析过程中出现血压下降的现象。患者可能出现头晕、乏力、心慌等症状，严重时可导致休克。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护理措施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密切监测血压变化，及时发现并处理低血压症状；控制超滤量，避免过度脱水；适当提高透析液钠浓度，增加血浆晶体渗透压；鼓励患者按时进食，补充能量。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透析低血压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720" r="12720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透析后出现血压升高的现象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由于水钠潴留、交感神经兴奋等因素，导致透析后出现血压升高的现象。患者可能出现头痛、头晕、心慌等症状，严重时可导致心脑血管事件。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密切监测血压变化，及时发现并处理高血压症状；控制水钠摄入，减少容量负荷；适当降低透析液钠浓度，减少血浆晶体渗透压；根据情况使用降压药物。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护理措施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透析高血压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透析过程中出现的肌肉僵硬、疼痛的现象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t="16675" b="1667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由于低血钙、低血镁、低血磷等因素，导致肌肉兴奋性增高，肌肉痉挛。患者可能出现肌肉僵硬、疼痛等症状，严重时可影响正常活动。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护理措施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密切监测电解质变化，及时发现并处理低钙、低镁、低磷等症状；适当补充钙、镁、磷等矿物质；鼓励患者进行适当的运动和按摩，缓解肌肉痉挛症状。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肌肉痉挛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https://d.book118.com/168066130032006025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2024-09-01T18:34:42.804</cp:lastPrinted>
  <dcterms:created xsi:type="dcterms:W3CDTF">2024-09-01T10:34:42Z</dcterms:created>
  <dcterms:modified xsi:type="dcterms:W3CDTF">2024-09-01T10:34:44Z</dcterms:modified>
</cp:coreProperties>
</file>