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F9DA7-A832-4E6E-ADE1-017572C7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EDF35-A1C0-4FC2-9A5B-FB5551B6B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F1101-0FB1-43F6-B849-C60E2663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79160-8A11-4492-9952-2D955BC3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89186-F1E4-42AD-83B0-86D9F356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90BDE-363F-4213-B01B-E5AE35B15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28A45-5384-407D-8195-766372FD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C5376-3BC9-48E4-8E59-ABFF0BF50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F72E8-C32D-4D34-9581-085A12BAC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79393-EEBA-4E0F-AACA-76B4B489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EAC1D-9237-497C-9BF8-3F68F94E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613300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2023年辅导员学期末工作总结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负责监督学生的日常出勤情况，及时与缺勤学生家长沟通，了解缺勤原因，确保学生按时参加课程。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考勤管理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定期与学生进行学业交流，了解学生的学习进度和困难，提供针对性的学习方法和技巧指导，促进学生学业进步。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08" r="1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关注学生的生活状况，及时解决学生在生活中遇到的问题，为学生提供必要的帮助和支持。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生活关怀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策划和组织各类文体活动，丰富学生的课余生活，培养学生的兴趣爱好和团队合作精神。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组织文体活动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负责组织和安排各类会议，包括班会、年级会、学校会议等，确保会议的顺利进行和有效沟通。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通过各种渠道宣传活动信息，吸引学生参与，提高活动的知名度和影响力。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组织活动与会议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定期对学生进行心理测评，了解学生的心理健康状况，为需要的学生提供心理支持和辅导。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为学生提供个性化的心理咨询，帮助学生解决心理困惑和问题，促进学生心理健康发展。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在发现学生出现心理危机时，及时采取措施进行干预，确保学生的安全和稳定。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心理辅导与咨询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就业信息发布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收集和发布各类就业信息，为学生提供及时的就业资讯和机会。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帮助学生了解自己的兴趣、能力和优势，制定符合个人特点的职业规划。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求职技巧培训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为学生提供求职技巧和面试技巧的培训，提高学生的就业竞争力。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辅导员通过改进工作方式，提升服务质量，有效提高了学生的满意度。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辅导员在工作中注重听取学生意见，及时调整工作策略，通过加强与学生沟通交流，提供更加贴心、专业的服务，赢得了学生们的信任和好评。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辅导员成功组织了一系列丰富多彩的活动，有效促进了学生全面发展。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本学期，辅导员精心策划并成功举办了多项活动，如文艺比赛、体育竞赛、志愿服务等，激发了学生的参与热情，培养了学生的团队协作精神和综合素质。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组织活动成功案例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辅导员针对学生心理问题，采取有效措施，帮助学生解决心理困扰。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辅导员关注学生心理健康，对于存在心理问题的学生，采取个别谈话、推荐专业心理咨询等方式，提供及时、专业的心理辅导，帮助学生走出困境，树立积极向上的心态。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心理辅导有效案例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辅导员积极开展职业规划与就业指导工作，助力学生顺利就业。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辅导员通过开展职业规划课程、组织模拟招聘会、提供个性化就业指导等形式，帮助学生明确职业方向，提升就业竞争力，本学期有多名学生在辅导员的指导下成功签约心仪单位。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职业规划与就业指导成果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https://d.book118.com/168066133001006047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2024-09-28T00:58:11.169</cp:lastPrinted>
  <dcterms:created xsi:type="dcterms:W3CDTF">2024-09-27T16:58:11Z</dcterms:created>
  <dcterms:modified xsi:type="dcterms:W3CDTF">2024-09-27T16:58:13Z</dcterms:modified>
</cp:coreProperties>
</file>