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45A5C-4211-4DF3-B30E-CA5B9073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E5F50-FDB4-4A79-8E83-B499EF4D1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2A444-4571-4C11-8B5B-3A493F1E9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775D1-E26B-4522-ADF6-6CEFCEEC1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37BB33-594D-449E-9058-B7B856204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99C61-37BC-40E0-A277-A22AF5F0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780570-E3EC-4CDF-89CD-7D4411C97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A7E48-C24D-4BF0-9520-BE76F125A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B98EC-D4DF-4B8B-B1CF-786F7EB6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B8531-EED4-4336-B202-C49CC66B7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86203-7648-4EE2-8718-185D95C96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704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教师尊重尊重学生的个体差异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学生个体差异的表现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尊重对学生发展的影响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如何在教育中尊重学生的个体差异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教育实践中尊重学生个体差异的案例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52" r="337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尊重是指对他人的尊严、价值、能力和贡献的认可和重视，表现为一种积极、平等和包容的态度。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尊重是建立良好人际关系的基础，能够促进人与人之间的信任、理解和合作，提高个体的自尊和自信，推动社会的和谐与进步。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每个学生都是独一无二的个体，具有不同的兴趣、才能和学习方式。教师应该尊重学生的个性，关注他们的需求和特点，提供个性化的教育支持和指导。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尊重学生的权利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学生作为教育主体，拥有受教育权、隐私权、表达权等基本权利。教师应该尊重学生的权利，保护他们的合法权益，引导他们正确行使权利并履行义务。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尊重学生的选择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学生有权自主选择学习内容和方式，参与教育决策和评价。教师应该尊重学生的选择，鼓励他们积极参与教育过程，培养他们的自主意识和责任感。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尊重学生的差异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学生在性别、文化背景、家庭环境等方面存在差异。教师应该尊重学生的差异，避免歧视和偏见，创造包容和平等的教育环境，促进每个学生的全面发展。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教育中的尊重原则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学生个体差异的表现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不同学生吸收新知识和技能的速度不同，有的学生学得快，有的学生则需要更多时间。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学习速度差异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学习风格差异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学习基础差异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学生有不同的学习风格，如视觉型、听觉型和动觉型等，对信息的接收和处理方式各异。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学生的先前知识和经验不同，对同一教学内容的理解和掌握程度会有差异。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学习能力差异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学生的兴趣爱好广泛，涉及艺术、科学、体育等多个领域，对不同话题的关注度不同。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900" r="299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兴趣领域多样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学生对校内外活动的参与程度不同，有的学生积极参与，有的学生则相对被动。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活动参与度差异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学生的价值观念和追求目标不同，对事物的看法和态度也会有所不同。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价值取向差异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学生的性格特质表现为外向或内向，影响他们与人交往和表达自己的方式。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630" r="763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外向与内向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学生的自信心程度不同，有的自信满满，有的则容易自卑和缺乏自信。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自信与自卑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87" r="119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学生的情绪稳定性存在差异，有的情绪波动大，有的则相对稳定。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性格特质差异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尊重对学生发展的影响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当教师尊重学生的个体差异时，学生会感受到自己的独特性和价值，从而提高自尊心和自信心。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得到尊重的学生更容易产生内在的学习动力，积极投入学习，追求更好的表现。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提升学生自尊心和自信心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激发学生的内在动力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增强学生的自我价值感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发掘学生的潜能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尊重学生的个体差异有助于教师发现每个学生的独特潜能和优势，进而提供针对性的指导和支持。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培养学生的多元智能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通过尊重个体差异，教师可以鼓励学生发展不同的智能领域，如语言、逻辑、空间、音乐、身体动觉等。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63" r="19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促进学生个性化发展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https://d.book118.com/168067047015006032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2024-09-09T09:09:53.827</cp:lastPrinted>
  <dcterms:created xsi:type="dcterms:W3CDTF">2024-09-09T01:09:53Z</dcterms:created>
  <dcterms:modified xsi:type="dcterms:W3CDTF">2024-09-09T01:09:56Z</dcterms:modified>
</cp:coreProperties>
</file>