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A90E2-A25D-4E46-83B5-82EAA604E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1B64A-34A6-4576-B40A-6D10F436B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68E94-C28E-42E7-8DDD-242AF6015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DE5A1-2487-4718-BE0D-6228E5BFD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8924E-E5AB-47B4-B560-A0F606C54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F2FF4-89E0-4C27-8755-06609CC7B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9FBA87-1363-44BC-8626-2546AC69A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65C1B-7E3E-4C7E-9F4F-CA2F5BF8C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2E212-790B-4629-B8BF-9AF2A8680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C1B05-D4AF-4F92-BE71-EDE07810E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5C6C3-2413-44C9-B8D0-BF53112FD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0015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普外科护理新技术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普外科护理新技术概述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普外科护理新技术应用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普外科护理新技术培训与推广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普外科护理新技术面临的挑战与解决方案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普外科护理新技术案例分析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普外科护理新技术概述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普外科护理新技术是指在普外科护理领域中，采用先进的技术手段和设备，以提高护理质量和效率的方法。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普外科护理新技术具有科学性、创新性、实用性和高效性等特点，能够满足患者对护理服务的需求，提高护理工作的质量和效率。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普外科护理新技术的重要性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普外科护理新技术能够提高护理工作的准确性和可靠性，减少护理差错和事故的发生，从而提高护理质量。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普外科护理新技术能够满足患者的需求，提供更加舒适、安全和人性化的护理服务，从而提高患者满意度。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优化医疗资源配置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普外科护理新技术能够提高护理工作的效率，减少人力和物力资源的浪费，优化医疗资源配置。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随着人工智能技术的发展，普外科护理新技术将更加智能化，如智能护理机器人、智能监测设备等。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随着医疗模式的转变，普外科护理新技术将更加个性化，如个性化护理计划、个性化护理服务等。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随着信息技术的发展，普外科护理新技术将更加信息化，如电子病历、远程护理等。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普外科护理新技术的发展趋势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普外科护理新技术应用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新型伤口护理技术有助于促进伤口愈合，减少并发症。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新型伤口护理技术能够提高护理效果，减轻患者痛苦。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新型伤口护理技术能够根据患者的具体情况制定个性化的护理方案，提高护理效果，减轻患者痛苦，提高患者的生活质量。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新型伤口护理技术包括湿性愈合、负压封闭引流、生长因子等，这些技术能够提供湿润的伤口环境，促进细胞生长和组织再生，减少感染和并发症，加速伤口愈合。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新型伤口护理技术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新型疼痛管理技术能够提高患者的满意度，改善医患关系，增强患者对医护人员的信任感。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新型疼痛管理技术能够有效地缓解患者的疼痛感。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新型疼痛管理技术包括神经阻滞、药物治疗、物理治疗等，这些技术能够有效地缓解患者的疼痛感，减轻患者的痛苦，提高患者的舒适度。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新型疼痛管理技术能够提高患者的满意度，改善医患关系。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新型疼痛管理技术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新型康复护理技术有助于促进患者的康复进程。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新型康复护理技术包括运动疗法、作业疗法、言语疗法等，这些技术能够根据患者的具体情况制定个性化的康复方案，促进患者的康复进程，提高患者的生活自理能力。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新型康复护理技术能够提高患者的康复效果，减少并发症。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新型康复护理技术能够提高患者的康复效果，减少并发症，降低患者的复发率，提高患者的生活质量。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新型康复护理技术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新型心理护理技术有助于缓解患者的心理压力，提高患者的生活质量。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新型心理护理技术包括认知行为疗法、放松训练、音乐疗法等，这些技术能够有效地缓解患者的心理压力，提高患者的生活质量，增强患者的心理健康。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新型心理护理技术能够改善患者的心理状态，促进患者康复。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新型心理护理技术能够改善患者的心理状态，促进患者康复，增强患者的自我调节能力。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新型心理护理技术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1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普外科护理新技术培训与推广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https://d.book118.com/168070015137006027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2024-09-06T00:34:01.153</cp:lastPrinted>
  <dcterms:created xsi:type="dcterms:W3CDTF">2024-09-05T16:34:01Z</dcterms:created>
  <dcterms:modified xsi:type="dcterms:W3CDTF">2024-09-05T16:34:03Z</dcterms:modified>
</cp:coreProperties>
</file>