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935C5-F829-4ED3-A4D1-8DDC2A0F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A0AB6-95C6-4E35-A4B8-D454AD8B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97ED-67F8-49BC-9A51-6C38D1B3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8BA7D-BFA6-4C04-B48C-C6D7B266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1BA6B-427A-4184-947D-F08E5544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8FB65-3C50-4F5F-A6FC-F038CACC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766B2-9446-4338-8586-90520E58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54BB4-60B2-4B73-89D5-17B6E578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CEF61-4616-483B-B21F-0D952CA53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2FF1F-8696-40D0-B55B-39BE3F0A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73353-3EC1-49F3-A45E-D61F7091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51" r:id="rId2"/>
    <p:sldLayoutId id="2147493852" r:id="rId3"/>
    <p:sldLayoutId id="2147493853" r:id="rId4"/>
    <p:sldLayoutId id="2147493854" r:id="rId5"/>
    <p:sldLayoutId id="2147493855" r:id="rId6"/>
    <p:sldLayoutId id="2147493856" r:id="rId7"/>
    <p:sldLayoutId id="2147493857" r:id="rId8"/>
    <p:sldLayoutId id="2147493858" r:id="rId9"/>
    <p:sldLayoutId id="2147493859" r:id="rId10"/>
    <p:sldLayoutId id="21474938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0023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培养学校教师课程知识与创新实践能力的培训课程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培训课程的目标和内容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培训课程的设计与实施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培训课程的改进与完善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培训课程的资源和支持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培训课程的效果与影响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培训课程的目标和内容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提升教师的课程知识水平</a:t>
            </a:r>
            <a:endParaRPr lang="zh-CN" altLang="en-US"/>
          </a:p>
        </p:txBody>
      </p:sp>
      <p:sp>
        <p:nvSpPr>
          <p:cNvPr id="10490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目标：提高教师的课程知识水平，增强教学能力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内容：包括课程设计、教学方法、教学评价等方面的知识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方法：通过讲座、研讨、实践等方式进行培训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效果：帮助教师更好地理解和掌握课程知识，提高教学质量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培养教师的创新实践能力</a:t>
            </a:r>
            <a:endParaRPr lang="zh-CN" altLang="en-US"/>
          </a:p>
        </p:txBody>
      </p:sp>
      <p:sp>
        <p:nvSpPr>
          <p:cNvPr id="10490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目标：培养教师具备创新思维和实践能力，提高教学质量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方法：采用案例分析、小组讨论、实践操作等方式进行培训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效果：帮助教师掌握创新实践能力，提高教学效果和学生综合素质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内容：包括创新教学方法、实践教学技能、创新教育理念等方面的培训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增强教师的教育教学能力</a:t>
            </a:r>
            <a:endParaRPr lang="zh-CN" altLang="en-US"/>
          </a:p>
        </p:txBody>
      </p:sp>
      <p:sp>
        <p:nvSpPr>
          <p:cNvPr id="10491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目标：提高教师的教育教学水平，促进教师专业发展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方式：采用讲座、研讨、实践等方式进行培训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效果：帮助教师掌握先进的教育教学理念和方法，提高教育教学质量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内容：包括教育教学理论、教学方法、教育技术等方面的培训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促进教师的专业发展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目标：提高教师的课程知识与创新实践能力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内容：包括课程设计、教学方法、教育技术等方面的培训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方法：采用讲座、工作坊、案例分析等多种形式进行培训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效果：帮助教师更好地适应教育教学改革的需求，提高教学质量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培训课程的设计与实施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课程设计的理念和原则</a:t>
            </a:r>
            <a:endParaRPr lang="zh-CN" altLang="en-US"/>
          </a:p>
        </p:txBody>
      </p:sp>
      <p:sp>
        <p:nvSpPr>
          <p:cNvPr id="1049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以学生为中心：关注学生的需求和发展，设计适合学生特点的课程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实践导向：注重实践操作，培养学生的实践能力和创新精神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综合性：整合多学科知识，培养学生的综合素养和跨学科思维能力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动态调整：根据学生的学习反馈和需求，不断调整和优化课程设计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课程结构和内容安排</a:t>
            </a:r>
            <a:endParaRPr lang="zh-CN" altLang="en-US"/>
          </a:p>
        </p:txBody>
      </p:sp>
      <p:sp>
        <p:nvSpPr>
          <p:cNvPr id="104944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课程目标：培养学校教师的课程知识与创新实践能力</a:t>
            </a:r>
            <a:endParaRPr lang="zh-CN" altLang="en-US" sz="1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课程模块：包括课程理论、实践操作、案例分析、研讨交流等</a:t>
            </a:r>
            <a:endParaRPr lang="zh-CN" altLang="en-US" sz="1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根据不同模块，设置相应的课程内容，如课程理论模块包括教育学、心理学、课程设计等，实践操作模块包括教学设计、教学实施、教学评价等，案例分析模块包括优秀案例分享、案例讨论等，研讨交流模块包括小组讨论、专家讲座、经验分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课程实施：采用线上线下相结合的方式，线上进行理论学习和交流，线下进行实践操作和研讨交流，确保培训效果。</a:t>
            </a:r>
            <a:endParaRPr lang="zh-CN" altLang="en-US" sz="1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教学方法和手段</a:t>
            </a:r>
            <a:endParaRPr lang="zh-CN" altLang="en-US"/>
          </a:p>
        </p:txBody>
      </p:sp>
      <p:sp>
        <p:nvSpPr>
          <p:cNvPr id="104951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讲授法：通过讲解、示范等方式传授知识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讨论法：组织学员进行讨论，激发思考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实践法：让学员在实际操作中掌握技能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案例分析法：通过分析实际案例，提高学员解决问题的能力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角色扮演法：让学员模拟实际工作中的角色，提高沟通和协作能力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反馈与评价：对学员的学习情况进行及时反馈和评价，以便调整教学方法和手段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培训课程的评估和反馈</a:t>
            </a:r>
            <a:endParaRPr lang="zh-CN" altLang="en-US"/>
          </a:p>
        </p:txBody>
      </p:sp>
      <p:sp>
        <p:nvSpPr>
          <p:cNvPr id="10495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评估方式：问卷调查、访谈、观察、测试等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评估内容：课程内容、教学方法、教师表现、学习效果等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反馈方式：口头、书面、电子邮件、会议等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反馈处理：及时收集反馈信息，进行分析和改进，以提高培训效果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培训课程的资源和支持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课程资源的开发和利用</a:t>
            </a:r>
            <a:endParaRPr lang="zh-CN" altLang="en-US"/>
          </a:p>
        </p:txBody>
      </p:sp>
      <p:sp>
        <p:nvSpPr>
          <p:cNvPr id="10497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教学工具：利用多媒体、互动教学软件等工具，提高教学效果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教材选择：根据培训目标和学员需求，选择合适的教材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教学资源：利用网络、图书馆、实践基地等资源，丰富教学内容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案例分析：选取典型案例，进行分析和讨论，加深学员对知识的理解和掌握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https://d.book118.com/168070023034006027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培养学校教师课程知识与创新实践能力的培训课程</vt:lpstr>
      <vt:lpstr>目录</vt:lpstr>
      <vt:lpstr>培训课程的目标和内容</vt:lpstr>
      <vt:lpstr>提升教师的课程知识水平</vt:lpstr>
      <vt:lpstr>培养教师的创新实践能力</vt:lpstr>
      <vt:lpstr>增强教师的教育教学能力</vt:lpstr>
      <vt:lpstr>促进教师的专业发展</vt:lpstr>
      <vt:lpstr>培训课程的设计与实施</vt:lpstr>
      <vt:lpstr>课程设计的理念和原则</vt:lpstr>
      <vt:lpstr>课程结构和内容安排</vt:lpstr>
      <vt:lpstr>教学方法和手段</vt:lpstr>
      <vt:lpstr>培训课程的评估和反馈</vt:lpstr>
      <vt:lpstr>培训课程的资源和支持</vt:lpstr>
      <vt:lpstr>课程资源的开发和利用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2024-09-04T23:13:23.497</cp:lastPrinted>
  <dcterms:created xsi:type="dcterms:W3CDTF">2024-09-04T15:13:23Z</dcterms:created>
  <dcterms:modified xsi:type="dcterms:W3CDTF">2024-09-04T15:13:25Z</dcterms:modified>
</cp:coreProperties>
</file>