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9D580-8D14-4C29-8F57-ED20BC10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E52A-CBA3-486D-95BA-B131A425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0317F-5867-422B-B1F4-1AC78D96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E57B5-4F19-4BB9-8EE9-69151795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5DB31-B48F-49E0-A34A-73061720D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D63A2-B9C7-47C0-B94C-CA639DAE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1BFC2-DAD3-4F40-9472-90E17CFE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EF639-A1AC-4F01-98BD-00375F8F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F5C47-7B68-4796-8ECA-63AA9E85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83AFC-40A5-47B0-81DA-0FCE69AF9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A007C-071B-4E1C-A9E6-DA3B6E85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0032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爱情诗歌分享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5E5E5E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古代爱情诗歌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现代爱情诗歌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外国爱情诗歌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爱情诗歌的创作与欣赏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爱情诗歌在当代社会的意义与价值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1" r="12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爱情诗歌是表达情感、传递爱意的一种艺术形式，通过分享爱情诗歌，可以传承和弘扬爱情文化，让更多的人感受到爱情的魅力和力量。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爱情诗歌具有独特的审美价值和情感共鸣，通过分享和欣赏爱情诗歌，可以丰富人们的精神生活，提升人们的情感素养和审美能力。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丰富人们的精神生活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传承和弘扬爱情文化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爱情诗歌的定义和特点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简要介绍爱情诗歌的定义和特点，包括其表达情感、歌颂爱情、追求美好等方面的内涵。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分享一些经典的爱情诗歌作品，包括不同时代、不同风格、不同主题的诗歌，让读者感受到爱情诗歌的多样性和魅力。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介绍如何欣赏和解读爱情诗歌，包括关注诗歌的情感表达、意象营造、语言运用等方面，引导读者深入理解和感受爱情诗歌的内涵和韵味。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鼓励读者尝试创作自己的爱情诗歌，并分享给身边的人，让更多的人感受到爱情的温暖和美好。同时，也可以分享一些创作经验和技巧，帮助读者提高创作水平。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爱情诗歌的经典作品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爱情诗歌的欣赏与解读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爱情诗歌的创作与分享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古代爱情诗歌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描述了一个男子对淑女的爱慕和追求，表达了纯真、健康的爱情。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《关雎》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通过描写露水成霜、秋水伊人，展现了一种可望而不可即的爱情。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《蒹葭》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描写了一个女子在城楼上等候恋人，表达了深深的思念之情。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《子衿》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《诗经》中的爱情诗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元稹《离思五首·其四》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通过描写曾经沧海难为水、除却巫山不是云的感受，表达了爱情的专一和永恒。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李商隐《无题·相见时难别亦难》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通过描述相见时难、别亦难的感受，表达了爱情的苦涩和无奈。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白居易《长恨歌》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以唐玄宗和杨玉环的爱情故事为背景，展现了爱情的悲欢离合。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唐诗中的爱情诗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柳永《雨霖铃·寒蝉凄切》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通过描写寒蝉凄切、骤雨初歇的景象，表达了恋人离别时的痛苦和哀伤。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李清照《一剪梅·红藕香残玉簟秋》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以红藕香残、玉簟秋为背景，展现了爱情的孤独和寂寞。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辛弃疾《青玉案·元夕》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通过描写元夕之夜的景象和恋人的相遇，表达了爱情的喜悦和激动。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宋词中的爱情诗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现代爱情诗歌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《再别康桥》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此诗以康桥为背景，表达了诗人对旧情人深深的眷恋和无奈，展现了爱情的美好与短暂。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《翡冷翠的一夜》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通过描绘翡冷翠夜晚的美景，诗人抒发了对远方恋人的思念之情，以及对爱情无尽的渴望。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《雪花的快乐》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以雪花自喻，诗人表达了对自由爱情的向往，以及爱情带来的快乐和痛苦。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徐志摩的爱情诗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《致橡树》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此诗以橡树为象征，歌颂了坚贞不屈的爱情，表达了诗人对爱情的执着和坚守。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《神女峰》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通过描绘神女峰的传说，诗人反思了传统爱情观，倡导自由、平等的爱情。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《双桅船》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以双桅船为意象，诗人抒发了对爱情的期待和追求，展现了爱情中的波折与坚韧。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舒婷的爱情诗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《日记》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通过描绘日常生活中的细节，诗人表达了对恋人深深的思念之情，以及对爱情无尽的渴望。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《四姐妹》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以四姐妹为象征，诗人歌颂了爱情的伟大和无私，表达了对爱情的赞美和敬意。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《面朝大海，春暖花开》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此诗以大海为背景，表达了诗人对美好爱情的向往和追求，展现了爱情中的纯真与浪漫。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582" r="215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海子的爱情诗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https://d.book118.com/168070032032006044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2024-09-24T04:11:27.592</cp:lastPrinted>
  <dcterms:created xsi:type="dcterms:W3CDTF">2024-09-23T20:11:27Z</dcterms:created>
  <dcterms:modified xsi:type="dcterms:W3CDTF">2024-09-23T20:11:29Z</dcterms:modified>
</cp:coreProperties>
</file>