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7E2173-146C-49EB-BD61-2BDE8BB64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6BEE20-ABB9-4D73-B3F7-48273BD27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9CA94B-2EE9-47BC-A049-D6197FE45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365ECE-12AB-4DF2-A3BD-A5AD10BF4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6C4ECD-3351-4155-AEF0-87F08C4EB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0BC1D5-C3DD-4613-9066-C305D7ACF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770704-955B-4F63-9B4F-8812EA298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386817-4CB3-488E-BBC9-345AED810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90AEB8-DEB8-4FA4-9423-7864C8B59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C37B34-D630-458C-BDCF-5F096E8D6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CB66E3-6073-4409-A246-8BD299056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07012200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智慧园区建设的文化与创意产业融合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文化与创意产业现状及前景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智慧园区与文化创意产业融合策略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智慧园区中文化创意产业应用实践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融合过程中挑战与机遇并存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推动智慧园区与文化创意产业深度融合建议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4542" r="24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智慧园区是运用物联网、大数据、云计算、空间物理等新一代信息技术，实现区域内及时、互动、整合的信息感知、传递和处理，具备产业集聚能力、企业经济竞争能力、可持续发展优势的先进园区。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随着技术的不断进步和政策的持续扶持，智慧园区建设正朝着数字化、网络化、智能化、绿色化方向发展，实现产业转型升级和可持续发展。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智慧园区具有信息化、智能化、便捷化、高效化等特点，能够实现全面的信息感知、高速的信息传输和智能的信息处理。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智慧园区通过信息技术手段提高园区运营效率和管理水平，降低企业运营成本，促进产业集聚和协同发展，提升园区整体竞争力。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智慧园区特点及优势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中关村科技园、张江高科技园区等是国内智慧园区的代表，通过智能化基础设施建设、信息化应用推广等手段，实现了园区内企业的高效运营和产业的快速发展。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国外案例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硅谷、新加坡裕廊工业园区等是国际知名的智慧园区，通过先进的的信息技术手段和创新的的管理模式，吸引了众多高科技企业和创新人才集聚，成为全球科技创新和产业发展的重要引擎。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国内外典型案例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文化与创意产业现状及前景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产业规模持续扩大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近年来，我国文化产业规模持续扩大，成为经济增长的重要引擎。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多元化发展格局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文化产业涵盖影视制作、出版、演艺、娱乐等多个领域，形成多元化发展格局。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创新驱动发展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文化产业不断推动内容创新、技术创新和模式创新，提升产业核心竞争力。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文化产业发展现状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创意产业作为一种新兴产业，呈现出高速增长态势，成为经济发展的新动力。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高速增长态势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创意产业与科技、文化、旅游等产业跨界融合，形成新的商业模式和业态。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跨界融合趋势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创意产业高度依赖人才，通过吸引和培养创意人才推动产业创新发展。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人才驱动创新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创意产业发展现状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625" r="13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文化产业与创意产业在内容、技术和市场等方面深度融合，形成新的产业链和价值链。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文化与创意产业深度融合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数字化、智能化赋能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国际化发展趋势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前景展望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借助数字化、智能化技术，文化与创意产业实现转型升级，提升产业附加值和竞争力。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文化与创意产业积极拓展国际市场，推动中华文化走出去，提升国际影响力。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随着科技与文化的不断融合，文化与创意产业将迎来更加广阔的发展空间和机遇。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融合发展趋势及前景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智慧园区与文化创意产业融合策略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政策引导与支持措施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政策引导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政府出台相关政策，鼓励智慧园区与文化创意产业融合，提供税收优惠、资金扶持等措施，降低企业运营成本，激发创新活力。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基础设施建设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政府加大对智慧园区基础设施建设的投入，提升园区信息化、智能化水平，为文化创意产业发展提供有力支撑。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人才引进与培养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政府支持高校和培训机构培养文化创意产业人才，同时鼓励企业引进优秀人才，促进人才流动和知识共享。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通过兼并重组、战略合作等方式，整合智慧园区和文化创意产业的资源，形成优势互补、协同发展的产业链。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产业链整合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在产业链整合的基础上，实现专业化分工，提高生产效率，降低成本，增强市场竞争力。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专业化分工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构建面向文化创意产业的服务平台，提供技术研发、市场推广、金融服务等支持，促进产业创新发展。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服务平台建设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产业链整合与优化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https://d.book118.com/168070122006006031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2024-09-07T17:37:53.228</cp:lastPrinted>
  <dcterms:created xsi:type="dcterms:W3CDTF">2024-09-07T09:37:53Z</dcterms:created>
  <dcterms:modified xsi:type="dcterms:W3CDTF">2024-09-07T09:37:55Z</dcterms:modified>
</cp:coreProperties>
</file>