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3E1DE-7D19-4005-98D6-8BFFC3CF9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A51A5-64FD-4A3E-8EB8-3EBF6DE0B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793AB-C2A4-4C7A-B201-19A64423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F0AFD-6574-41EB-BCEF-14131264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E2F98-8FD8-41F9-8E21-260E01E0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4F33D-3DF3-458B-94C1-07119AA7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553A3-9350-45C5-B6F3-CBE44A43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46492-7256-404A-AC78-32EEEEC7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708AC-7A9B-417C-BCC6-89B6D7FD1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67AB2-0815-43E3-BDFF-B3C54018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9DBEA-28CD-475B-A75D-91810373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31" r:id="rId2"/>
    <p:sldLayoutId id="2147491832" r:id="rId3"/>
    <p:sldLayoutId id="2147491833" r:id="rId4"/>
    <p:sldLayoutId id="2147491834" r:id="rId5"/>
    <p:sldLayoutId id="2147491835" r:id="rId6"/>
    <p:sldLayoutId id="2147491836" r:id="rId7"/>
    <p:sldLayoutId id="2147491837" r:id="rId8"/>
    <p:sldLayoutId id="2147491838" r:id="rId9"/>
    <p:sldLayoutId id="2147491839" r:id="rId10"/>
    <p:sldLayoutId id="21474918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1110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美容塑身的秘密武器拳击运动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拳击运动与美容塑身的关系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如何通过拳击运动实现美容塑身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拳击运动的美容塑身案例分享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拳击运动的注意事项与建议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结语：让拳击运动成为美容塑身的秘密武器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拳击运动与美容塑身的关系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拳击运动的特点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增强自信心：拳击运动需要勇敢面对对手，有助于增强自信心和勇气。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锻炼全身肌肉：拳击运动需要全身肌肉的协调配合，有助于塑造完美的身材线条。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提高心肺功能：拳击运动可以增强心肺功能，提高身体的耐力和抵抗力。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缓解压力：拳击运动可以帮助人们释放压力，提高心理健康。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拳击运动对身体的锻炼效果</a:t>
            </a:r>
            <a:endParaRPr lang="zh-CN" altLang="en-US"/>
          </a:p>
        </p:txBody>
      </p:sp>
      <p:sp>
        <p:nvSpPr>
          <p:cNvPr id="10490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提高心肺功能：拳击运动可以增强心肺功能，提高血液循环和新陈代谢。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增强肌肉力量：拳击运动可以锻炼全身肌肉，增强肌肉力量和耐力。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提高身体协调性：拳击运动需要手脚协调，可以提高身体协调性和灵活性。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促进新陈代谢：拳击运动可以促进新陈代谢，帮助燃烧脂肪，达到美容塑身的效果。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拳击运动对美容塑身的影响</a:t>
            </a:r>
            <a:endParaRPr lang="zh-CN" altLang="en-US"/>
          </a:p>
        </p:txBody>
      </p:sp>
      <p:sp>
        <p:nvSpPr>
          <p:cNvPr id="10491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提高心肺功能：拳击运动可以提高心肺功能，使皮肤更加红润有光泽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燃烧脂肪：拳击运动可以燃烧大量脂肪，帮助塑身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增强肌肉：拳击运动可以增强肌肉力量和耐力，使身材更加健美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缓解压力：拳击运动可以缓解压力，使心情更加愉悦，从而改善皮肤状况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拳击运动的美容塑身效果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燃烧脂肪：拳击运动可以燃烧大量脂肪，帮助减肥塑身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增强肌肉：拳击运动可以增强肌肉力量和耐力，塑造健美身材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提高心肺功能：拳击运动可以提高心肺功能，增强血液循环和新陈代谢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缓解压力：拳击运动可以释放压力，提高心情愉悦度，从而改善皮肤状况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7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如何通过拳击运动实现美容塑身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制定合理的拳击运动计划</a:t>
            </a:r>
            <a:endParaRPr lang="zh-CN" altLang="en-US"/>
          </a:p>
        </p:txBody>
      </p:sp>
      <p:sp>
        <p:nvSpPr>
          <p:cNvPr id="10493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确定目标：减脂、增肌、塑形等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制定计划：每周训练次数、每次训练时长、训练内容等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选择合适的拳击运动方式：有氧拳击、力量拳击、速度拳击等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注意饮食：合理搭配饮食，保证营养均衡，避免过度节食或暴饮暴食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正确的拳击运动姿势与技巧</a:t>
            </a:r>
            <a:endParaRPr lang="zh-CN" altLang="en-US"/>
          </a:p>
        </p:txBody>
      </p:sp>
      <p:sp>
        <p:nvSpPr>
          <p:cNvPr id="10493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出拳姿势：左手在前，右手在后，出拳时转腰送肩，力达拳面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站立姿势：双脚与肩同宽，膝盖微弯，重心放在两脚之间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防守姿势：双手抬起，护住头部和身体，保持警惕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移动技巧：灵活移动，避免正面对抗，利用步伐和转身进行闪避和进攻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拳击运动与饮食的配合</a:t>
            </a:r>
            <a:endParaRPr lang="zh-CN" altLang="en-US"/>
          </a:p>
        </p:txBody>
      </p:sp>
      <p:sp>
        <p:nvSpPr>
          <p:cNvPr id="10494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拳击运动前：补充足够的水分和电解质，保持身体水分平衡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拳击运动中：适量补充能量饮料，保持体力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拳击运动后：及时补充蛋白质和碳水化合物，促进肌肉恢复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饮食建议：均衡膳食，多吃蔬菜水果，少吃油腻食物，保持良好的饮食习惯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坚持练习与调整</a:t>
            </a:r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定期进行拳击训练，保持身体活力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根据个人体质和需求，调整训练强度和时长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注意饮食和休息，保证身体恢复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保持积极心态，享受拳击运动带来的乐趣和成就感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https://d.book118.com/168071110130006037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美容塑身的秘密武器拳击运动</vt:lpstr>
      <vt:lpstr>目录</vt:lpstr>
      <vt:lpstr>添加章节标题</vt:lpstr>
      <vt:lpstr>拳击运动与美容塑身的关系</vt:lpstr>
      <vt:lpstr>拳击运动的特点</vt:lpstr>
      <vt:lpstr>拳击运动对身体的锻炼效果</vt:lpstr>
      <vt:lpstr>拳击运动对美容塑身的影响</vt:lpstr>
      <vt:lpstr>拳击运动的美容塑身效果</vt:lpstr>
      <vt:lpstr>如何通过拳击运动实现美容塑身</vt:lpstr>
      <vt:lpstr>制定合理的拳击运动计划</vt:lpstr>
      <vt:lpstr>正确的拳击运动姿势与技巧</vt:lpstr>
      <vt:lpstr>拳击运动与饮食的配合</vt:lpstr>
      <vt:lpstr>坚持练习与调整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2024-09-17T22:15:42.278</cp:lastPrinted>
  <dcterms:created xsi:type="dcterms:W3CDTF">2024-09-17T14:15:42Z</dcterms:created>
  <dcterms:modified xsi:type="dcterms:W3CDTF">2024-09-17T14:15:44Z</dcterms:modified>
</cp:coreProperties>
</file>