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FC424-8167-45DB-B04C-AF225C5DC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4854C-BFD8-4C93-A883-D3D314FB2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96C0-1CDD-41EE-AB83-DEFFAB7FC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12023-F424-4A20-8334-861CD162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6EF54-DFEF-45DA-B84A-1469FE75F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2D5549-DFE7-4B23-8C61-0075CE8AA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B5C40-152F-4496-97EF-F7401F04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211D9-6F2E-4F96-8A3F-BCD456C7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13505-6EAA-41A5-A2E5-BFE72484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D1420-B20D-42F0-8D03-815A45B56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D1556-5E22-41B0-ACE0-58EEB5154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3065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《洛必达法则》PPT课件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洛必达法则的推导过程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洛必达法则的实例解析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洛必达法则的习题与解析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958" b="10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洛必达法则由法国数学家洛必达在17世纪末提出。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该法则最初用于解决微积分中的极限问题，后来被广泛应用于数学、物理和工程领域。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洛必达法则的起源可以追溯到莱布尼茨的微积分学，它的发展和完善经历了许多数学家的努力。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洛必达法则的基本概念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洛必达法则是求极限的一种方法，适用于分子和分母都趋于零或无穷大的未定式极限。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通过将原极限转化为求导数的形式，再利用导数性质和初等函数的导数公式，可以求得极限值。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洛必达法则是微积分学中的重要定理之一，它的应用对于解决许多数学问题具有重要意义。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在求解复杂函数的极限问题时，洛必达法则可以简化计算过程。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在工程领域，洛必达法则可用于分析结构的稳定性、优化设计等问题。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在求解物理问题时，洛必达法则可以用于分析物体的运动规律、流体动力学等问题。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在金融和经济领域，洛必达法则可用于研究利率、汇率、股票价格等变量的变化规律。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8699" b="2869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739" r="273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15" b="201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洛必达法则的推导过程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导数的定义和性质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导数是函数在某一点的变化率，表示函数在该点的切线斜率。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导数具有连续性、可加性、可乘性和链式法则等性质。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确定函数在所求点处的导数是否存在。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利用导数的性质和极限的运算法则，对分子和分母分别求导。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洛必达法则的推导步骤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对函数进行变形，使其满足洛必达法则的形式。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简化求导后的表达式，得出所求的极限值。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利用导数的定义和性质，证明洛必达法则在一定条件下成立。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通过反证法，证明洛必达法则的正确性。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利用数学归纳法，证明洛必达法则在更广泛的情况下成立。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洛必达法则的证明过程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洛必达法则的实例解析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https://d.book118.com/168073065072006032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2024-09-10T02:19:55.816</cp:lastPrinted>
  <dcterms:created xsi:type="dcterms:W3CDTF">2024-09-09T18:19:55Z</dcterms:created>
  <dcterms:modified xsi:type="dcterms:W3CDTF">2024-09-09T18:19:57Z</dcterms:modified>
</cp:coreProperties>
</file>