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14EE47A-5544-4AF2-B7D3-F2EE12D10F7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DB18D-2AE6-4F8A-BD4B-34882BF8E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04130-476F-4C97-A844-08F0D9DB1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4B539-4E6E-44AD-96A7-F9A77E39F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1E9DA6-CE57-4DCD-9ED2-90338371E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C1817C-4D04-4B60-AC0E-67488FBBC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A2973C-902B-4CC5-B83E-9A209A662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F848F5-56E0-4F34-8A17-5D7EA7C71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B96AE3-FED4-417A-B963-E2221B7A9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57D8FC-B159-4024-9636-4E020CC04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09217-21F0-4552-A0B1-3CB36AD5B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68794-3E06-4050-9EFD-F24C2ACAC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8686A73-CF88-49C2-952C-EFE84B0A456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AB58B28-7B03-4514-9111-050C203C6AB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7311304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智慧城市的绿色出行解决方案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智慧城市与绿色出行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智慧公共交通系统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智慧停车管理系统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智慧城市中的步行与自行车系统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智慧城市中的出行数据分析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智慧城市绿色出行方案的未来发展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智慧城市的绿色出行解决方案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智慧城市与绿色出行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https://d.book118.com/168073113042006047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智慧城市的绿色出行解决方案</vt:lpstr>
      <vt:lpstr>目录</vt:lpstr>
      <vt:lpstr>第一章 智慧城市与绿色出行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2024-09-28T13:54:26.050</cp:lastPrinted>
  <dcterms:created xsi:type="dcterms:W3CDTF">2024-09-28T05:54:26Z</dcterms:created>
  <dcterms:modified xsi:type="dcterms:W3CDTF">2024-09-28T05:54:28Z</dcterms:modified>
</cp:coreProperties>
</file>