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255E0E7-86F8-49A4-B4AD-2A687125576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49C96-D39A-45EB-80A7-6483ECB55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70D54-6021-4466-8CA8-944C9D24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148DA-C99C-4DD1-BE26-7B048872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3D64E-7793-438E-A38F-8182EF6D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55CC1-EB7F-40C3-9FDE-9C7718A3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C9FFA-D2A7-4740-9FEB-2A6145ACF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89F61-AEF3-4F8F-AE77-B5B209DA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DD8A7-AE49-4B2F-917A-6362F7890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EED8A-2229-4259-9E42-620F39396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F7A62-3514-4C86-8D93-D72DA9409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8264A-85F4-451D-AB52-0C6818CE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D0CFCDD-AADA-4CD2-BED9-BFCD83D0816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D27AD37-1693-4E6D-8C23-669EB42A40B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3122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智慧城市的电动汽车充电网络布局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智慧城市与电动汽车充电网络布局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智慧城市的充电网络规划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智慧城市的充电网络管理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智慧城市的充电网络技术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智慧城市的充电网络监测与评估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智慧城市与电动汽车充电网络布局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https://d.book118.com/168073122042006047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智慧城市的电动汽车充电网络布局</vt:lpstr>
      <vt:lpstr>目录</vt:lpstr>
      <vt:lpstr>第1章 智慧城市与电动汽车充电网络布局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2024-09-28T13:54:29.608</cp:lastPrinted>
  <dcterms:created xsi:type="dcterms:W3CDTF">2024-09-28T05:54:29Z</dcterms:created>
  <dcterms:modified xsi:type="dcterms:W3CDTF">2024-09-28T05:54:31Z</dcterms:modified>
</cp:coreProperties>
</file>