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CFA2C-1051-4C9A-8A81-494B3407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FEA39-1038-47FC-A243-364D739A8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C05EB-2F12-4B94-B26A-2C99101F4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6BB5B-4606-4050-9E93-D3CB0D6A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E151B8-80E4-445F-916F-5FE3BE285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ED9DF4-FDAD-4988-9044-F1EDB294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0C026-27F2-4909-8CE9-2A9D53E2D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08182-F7E9-4C7C-BD1F-AEB8F7C99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BCD38-432C-4FA6-9199-943DEE96B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709AA-EB4C-4295-AD7A-6884223B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E9A4B-416F-4F11-909C-0066B75B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312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价格策略关键解析市场规模与定价调整的灵活性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市场规模与价格策略关系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定价目标与原则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灵活调整定价方法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价格策略类型及适用场景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价格调整时机与幅度把握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案例分析：成功企业价格策略实践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总结：提高价格策略灵活性，适应市场变化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市场规模与价格策略关系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市场规模对价格策略影响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市场规模大小直接影响企业定价策略，较大市场规模通常意味着更多潜在消费者和更高销售潜力，企业可采取更具竞争力的定价策略。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在较小市场规模中，企业需更加关注成本控制和差异化定价策略，以适应有限的市场需求和避免价格战。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在完全竞争市场中，企业通常采取随行就市定价策略，根据市场供求关系和竞争对手价格进行调整。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在垄断竞争市场中，企业可通过差异化定价策略，提供独特产品或服务以获取更高利润。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在寡头市场中，企业间价格策略相互影响较大，需密切关注竞争对手动态并作出相应调整。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不同市场类型价格策略差异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竞争激烈的市场中，企业可能采取低价策略以争夺市场份额，同时需关注成本控制以保持盈利能力。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针对不同竞争对手类型（如成本领先者、创新者等），企业需制定针对性价格策略以应对竞争压力。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在竞争较缓和的市场中，企业有更多空间制定高价策略，通过提供高品质、高附加值产品或服务获取更高利润。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竞争态势对价格策略影响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定价目标与原则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691" b="106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企业追求单位产品的最大利润，通过高价策略实现。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企业以扩大市场份额为目标，通过低价策略吸引消费者。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企业注重品牌形象和声誉，通过高价策略展示产品的高品质和独特性。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市场份额领先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明确定价目标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根据产品成本加上一定的利润来制定价格，确保企业盈利。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根据市场需求和消费者购买力来制定价格，以满足不同消费者群体的需求。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根据竞争对手的价格和市场状况来制定价格，以保持竞争优势。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遵循合理原则制定价格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了解消费者对价格的敏感程度，避免价格过高或过低对消费者购买意愿的影响。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运用心理定价策略，如尾数定价、整数定价等，以满足消费者的心理需求。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分析价格变动对消费者需求量的影响程度，以便制定合理的价格策略。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考虑消费者心理预期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灵活调整定价方法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在产品的成本上加上一个固定的百分比作为利润，从而确定产品的价格。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目标收益定价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根据企业预期的目标收益率来确定产品的价格，通常用于资本密集型行业。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边际成本定价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针对每个新增单位产品，仅考虑其变动成本来确定价格，常用于产能有余或需求波动大的行业。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根据消费者对产品价值的感知来设定价格，通常与品牌形象、产品质量和服务水平相关。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针对不同消费者群体或不同购买场景，设定不同的价格，以实现收益最大化。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通过拍卖的方式，由市场竞争决定产品的最终价格，常用于稀缺资源或独特商品的销售。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感知价值定价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差别定价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拍卖定价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通过设定极低的价格来排挤竞争对手，然后在占据市场主导地位后提高价格，以实现长期收益。这种策略需要谨慎使用，以免触犯反垄断法规。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掠夺性定价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根据市场上同类产品的平均价格水平来设定价格，以保持竞争力。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设定低于市场平均价格的价格，以迅速占领市场份额，常用于新产品推广或市场拓展。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渗透定价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价格策略类型及适用场景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适用于新产品上市或新市场开拓，以及消费者对价格敏感度高、市场规模大的情况。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渗透定价策略是一种低价策略，旨在迅速占领市场，通过低价吸引大量消费者，提高市场份额。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能够快速提高市场份额，树立品牌形象，为后续发展打下基础。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可能导致利润较低，需要企业具备强大的资金实力和成本控制能力。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渗透定价策略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https://d.book118.com/168073127020006033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2024-09-10T23:00:16.160</cp:lastPrinted>
  <dcterms:created xsi:type="dcterms:W3CDTF">2024-09-10T15:00:16Z</dcterms:created>
  <dcterms:modified xsi:type="dcterms:W3CDTF">2024-09-10T15:00:18Z</dcterms:modified>
</cp:coreProperties>
</file>