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4D3308-5089-4861-A1B6-CB078649C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F2F51D-CE30-4939-84D1-28F905E7B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267B8E-998E-41BA-B694-02C8D0ED9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38F734-3D9B-4343-80E4-0C08EC4B9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FEC6CC4-F45A-4298-8AE4-CB50346121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31CB2B-4EB5-45FE-8356-311627498D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9011F2-D824-4FD5-80D1-A4A32ED223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5AE6E-BA37-411F-A682-02FD92B07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FE8616-0D42-4D10-B09F-B60257B02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597EEC-17DD-4253-84C0-8BADB05018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F1A49-DF43-420F-90C0-A20CE9CEC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73132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操作规程与安全管理要点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操作规程核心内容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安全管理关键措施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操作规程与安全管理实施保障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操作规程是对某一具体操作过程进行详细描述和规定的文件，旨在确保操作的正确性、安全性和效率。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为操作人员提供明确的步骤和流程，确保操作的规范化和标准化。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提供操作指南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通过规定安全操作要求和预防措施，降低事故发生的概率。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保障安全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优化操作流程，减少不必要的浪费和延误，提高工作效率。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操作规程适用于各个行业和领域，包括工业生产、医疗卫生、交通运输等。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操作规程主要针对操作人员，包括一线工人、技术人员、管理人员等。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确保操作安全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通过规范操作流程和提供安全操作指南，降低事故发生的概率，保障人员和设备的安全。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优化操作流程和步骤，减少不必要的浪费和延误，提高工作效率和生产效益。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促进标准化管理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通过制定统一的操作规程，实现操作的标准化和规范化，提高管理水平和企业形象。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操作规程的重要性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安全管理基本原则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7750" b="77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制定完善的安全管理制度和操作规程，明确各级职责，加强安全教育和培训，提高员工的安全意识和技能。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建立健全安全预防机制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定期开展危险源辨识和风险评估工作，识别潜在的危险因素和安全隐患，制定相应的防范措施。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加强危险源辨识和风险评估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根据危险源辨识和风险评估结果，配备必要的安全防护设施和个人防护用品，确保员工在生产过程中的安全。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落实安全防护措施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预防为主原则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鼓励员工参与安全管理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建立员工参与安全管理的机制，鼓励员工积极提出安全建议和意见，共同维护企业的安全生产。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强化安全文化建设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积极倡导安全文化，营造全员关注安全的氛围，提高员工的安全意识和安全素养。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开展安全教育和培训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针对不同岗位和工种，开展相应的安全教育和培训，提高员工的安全操作技能和应急处置能力。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全员参与原则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加强安全绩效评估和考核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建立安全绩效评估和考核机制，对各级组织和个人的安全绩效进行评估和考核，推动安全管理的持续改进。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推动安全技术升级和创新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关注行业安全技术发展动态，积极引进和推广先进的安全技术和装备，提高企业的安全保障能力。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建立健全安全检查机制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定期开展安全检查工作，及时发现和整改安全隐患和问题，确保生产过程中的安全。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4155" r="415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严格遵守国家法律法规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认真学习和遵守国家安全生产法律法规和相关政策标准，确保企业的安全生产符合法律法规要求。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建立合规性管理机制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建立合规性管理机制，对企业的安全生产进行合规性审查和监管，确保企业的安全生产行为符合法律法规和相关政策标准。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加强与政府部门的沟通和合作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积极与政府部门沟通和合作，及时了解政策法规变化和安全监管要求，确保企业的安全生产得到政府部门的支持和指导。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法律法规遵守原则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操作规程核心内容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设备启动与关机程序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明确设备启动和关机的步骤和注意事项，确保设备安全、稳定运行。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设备运行监控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规定设备运行过程中的监控要求，包括温度、压力、流量等关键参数的监测和记录。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设备维护保养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制定设备定期维护保养计划，明确维护保养的项目、周期和标准，确保设备处于良好状态。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设备设施操作规程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作业前准备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规定作业前的准备工作，包括检查工具、设备、材料等是否齐全、完好，确认作业环境和条件是否符合要求。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作业过程控制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明确作业过程中的操作步骤、安全要求和注意事项，确保作业活动安全、顺利进行。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作业后清理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规定作业后的清理工作，包括清理现场、归置工具、设备保养等，确保作业现场整洁、有序。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作业活动操作规程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应急响应措施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制定针对不同应急情况的响应措施，包括报警、疏散、救援、处置等，确保在紧急情况下能够迅速、有效地应对。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应急演练与培训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规定应急演练的计划和要求，提高员工的应急反应能力和处置能力。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应急情况识别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明确可能出现的应急情况，如设备故障、人员伤亡、自然灾害等。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应急处置操作规程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https://d.book118.com/168073132036006034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2024-09-12T14:20:57.489</cp:lastPrinted>
  <dcterms:created xsi:type="dcterms:W3CDTF">2024-09-12T06:20:57Z</dcterms:created>
  <dcterms:modified xsi:type="dcterms:W3CDTF">2024-09-12T06:20:59Z</dcterms:modified>
</cp:coreProperties>
</file>