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6F6B1-C7FA-4249-B1F7-193B264BE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D357F-4701-443E-8B48-84061EA68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80270-2B2E-4E9D-8E2D-293320C38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CC37B-0025-44ED-BE6F-DBDA83D5A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EDEB6-6D4D-4D78-9178-F15C650D8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7693A2-FC3E-4810-A4AA-3A8EE479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CF194-D11B-4F8E-937A-9275B8E4D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CD6C2-8128-4119-BADE-C79C9192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60440-FA05-4F95-AF5B-851FD613B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7B3EE-D3B8-4BAD-8EBA-0080948A0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92C15-0CEB-4C90-BAD0-E246F0434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50041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加强冬季施工质量保证措施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2024-01-10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冬季施工前的准备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冬季施工质量控制措施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冬季施工安全管理措施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冬季施工的监控与检测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结论与建议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施工进度受影响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冬季天气变化无常，可能造成施工进度延误，影响工程质量。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人员操作受限制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低温环境下，工人的操作效率可能降低，且易出现操作失误。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低温环境对材料性能的影响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冬季气温低，可能导致混凝土等建筑材料硬化速度减慢，易产生裂缝等问题。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冬季施工的挑战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质量合格的工程是安全的保障，尤其在冬季施工时，更应注重质量保证。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确保工程安全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提高经济效益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维护企业声誉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通过加强质量保证，可以减少返工和维修成本，提高项目的经济效益。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良好的工程质量有助于提升企业的市场声誉和竞争力。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质量保证的重要性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冬季施工前的准备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确保施工人员了解冬季施工的安全要求和注意事项，提高安全意识。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培训施工人员掌握冬季施工的特殊技能，如冰雪地面的施工方法、保温措施等。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人员培训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培训冬季施工技能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培训冬季施工安全知识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1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提前采购和储备冬季施工所需的材料，如保温材料、防冻剂、防滑材料等。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储备冬季施工材料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对采购的冬季施工材料进行质量检查，确保符合工程要求和标准。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材料质量检查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材料准备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对施工设备进行全面检查和维护保养，确保设备在冬季施工中能够正常运行。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设备维护保养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根据冬季施工的需要，更新或升级施工设备，提高施工效率和安全性。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设备更新与升级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设备检查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冬季施工质量控制措施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严格控制混凝土配合比和搅拌时间，确保混凝土质量稳定。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冬季施工时，应选用低水化热水泥，控制好骨料温度，适当使用防冻剂和早强剂，以提高混凝土早期强度。同时，应加强混凝土搅拌时间，确保混凝土充分混合，避免出现离析现象。在混凝土浇筑过程中，应采取有效措施防止混凝土受冻，并在浇筑后及时进行养护，保持适当的温度和湿度，防止混凝土开裂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混凝土施工质量控制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采用合适的焊接工艺和焊条，确保焊接质量符合要求。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施工时，钢筋焊接质量容易受到影响。因此，应选用低氢或无氢焊条，并采用适当的焊接工艺，如多层焊接、预热和后热等措施。在焊接过程中，应控制好焊接电流、电压和焊接速度，避免出现咬边、未熔合等缺陷。焊接完成后，应进行外观检查和无损检测，确保焊接质量符合设计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钢筋焊接质量控制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采取有效的保温保湿措施，确保施工环境温度和湿度符合要求。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冬季施工时，应采取有效的保温保湿措施，如使用保温材料、加湿器等设备。同时，应定期检查施工环境温度和湿度，及时调整措施，确保施工环境符合要求。对于一些特殊的施工部位，如楼梯间、电梯井等，应特别加强保温保湿措施，防止出现结冰、积水等现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保温保湿措施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冬季施工安全管理措施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https://d.book118.com/168075004117006027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2024-09-05T18:55:05.418</cp:lastPrinted>
  <dcterms:created xsi:type="dcterms:W3CDTF">2024-09-05T10:55:05Z</dcterms:created>
  <dcterms:modified xsi:type="dcterms:W3CDTF">2024-09-05T10:55:07Z</dcterms:modified>
</cp:coreProperties>
</file>