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2CBFE-A121-4BB7-B0AD-6A51D94E9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F69B3D-58F0-4C83-9FA3-3BDE41FCF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4C8C6-0BAC-46ED-954F-C3DACEC3D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956610-A85B-464C-9928-A7E3234C4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BD8820-D8BE-4867-B4D1-252A5FB26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F6AC8E-D129-4411-A1F1-4CDEB1D4B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C1FBB0-A073-4E81-AA6A-3DD1D0F63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8681E7-108F-4996-81F3-8C85DA277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116418-7256-444D-B268-6C32FDC43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7A14F-577E-48E4-974C-D80B5E91A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49F3F-86F0-4A59-A96E-B4F5C8AA8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7506106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国际贸易课件-规划-新教材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国际贸易规则与政策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国际贸易实务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新教材的规划与编写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194" r="2319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国际贸易是指不同国家和地区之间进行的商品和服务的交换活动。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跨国界、涉及不同法律和文化背景、受到贸易政策和关税等因素影响。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促进全球经济增长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通过资源优化配置，提高生产效率和经济效益，推动全球经济增长。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增加就业机会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为出口国创造更多就业机会，同时为进口国提供所需商品和服务。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推动技术进步和产业升级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通过进口先进技术和设备，促进出口国技术进步和产业升级。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提高生活水平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为进口国提供更多质优价廉的商品和服务，提高消费者生活水平。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国际贸易的重要性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以丝绸之路和海上丝绸之路为代表，主要进行商品交换。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古代贸易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近代贸易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现代贸易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917" r="17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随着资本主义的兴起，以英国为首的资本主义国家通过殖民扩张和贸易垄断进行国际贸易。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二战后，世界贸易组织成立，推动全球贸易自由化，减少贸易壁垒，促进国际贸易的发展。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国际贸易的发展历程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国际贸易规则与政策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72" b="5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9421" r="942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006" b="300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世界贸易组织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世界贸易组织的宗旨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通过推动自由贸易来促进全球经济发展和繁荣。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世界贸易组织的职能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作为多边贸易体系的组织机构，负责管理全球贸易规则和解决贸易争端。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世界贸易组织的成员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目前有164个成员，涵盖了全球97%的贸易额。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关税与贸易总协定的成果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推动了多次关税减让谈判，促进了全球贸易自由化。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关税与贸易总协定的局限性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对非关税壁垒的限制不够充分，对发展中国家的利益考虑不足。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关税与贸易总协定的宗旨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通过削减关税和其他贸易壁垒来促进全球自由贸易。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关税与贸易总协定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区域贸易协定的定义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两个或多个国家之间达成的自由贸易协定，以促进区域内的贸易自由化。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区域贸易协定的作用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降低区域内关税和非关税壁垒，促进成员之间的贸易往来。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区域贸易协定的影响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有助于推动全球贸易自由化进程，但也可能导致贸易转移效应和排他性。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区域贸易协定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750" r="10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通过限制进口来保护本国产业和就业的政策措施。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贸易保护主义政策的定义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关税、进口配额、补贴、特别保障措施等。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常见的贸易保护主义政策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可能导致全球贸易战和经济增长放缓，不利于全球经济发展和繁荣。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贸易保护主义政策的影响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贸易保护主义政策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国际贸易实务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520" b="2352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解释贸易术语的含义、特点以及在国际贸易中的应用，如FOB、CIF等。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介绍《国际贸易销售合同公约》和《跟单信用证统一惯例》等国际惯例和规则，以及它们在贸易中的作用和影响。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贸易术语与惯例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惯例与规则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贸易术语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贸易合同的要素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解释贸易合同的基本要素，如商品名称、数量、质量、价格、支付方式等。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贸易合同的履行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介绍贸易合同的履行过程，包括备货、发货、运输、保险、报关等环节。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贸易合同的签订与履行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https://d.book118.com/168075061062006035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2024-09-14T06:40:50.528</cp:lastPrinted>
  <dcterms:created xsi:type="dcterms:W3CDTF">2024-09-13T22:40:50Z</dcterms:created>
  <dcterms:modified xsi:type="dcterms:W3CDTF">2024-09-13T22:40:52Z</dcterms:modified>
</cp:coreProperties>
</file>