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740259-E919-4FC3-A781-41888E693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77BEAC-B4B7-469D-8938-6F8114634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870C9E-F1B2-4DDB-916A-9BE5B6B1C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65933E-099C-46E2-B3AC-C2FBDBAE9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8A036F-4B82-483C-A75C-A2E084FC3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4F0FA2-93CA-4527-B18B-782A3A456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A7A7D4-1C45-4255-A5F3-F2BE95604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BA0D97-C25D-411F-95B1-504C32D50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C56CAD-E056-4A25-BF8F-96137E71B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D22571-6247-45BA-8365-A32917303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0D76D0-1893-4AF3-BA2A-A57FDC69F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7507402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纺织行业工作总结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行业概况与发展趋势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原料采购与供应链管理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生产过程管理与技术创新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产品销售与市场拓展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企业经营管理与财务分析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人力资源管理与企业文化建设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环境保护与社会责任履行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行业概况与发展趋势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4942" r="2494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纺织行业是全球最大的制造业之一，涉及多个领域，如服装、家居用品、工业用纺织品等。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行业规模庞大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纺织行业拥有完整的产业链，包括纤维生产、纺纱、织布、印染、后整理等环节。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产业链完整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纺织行业对劳动力的需求较大，尤其是在生产环节，需要大量的工人进行操作。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劳动力密集型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随着科技的不断进步，纺织行业也在不断进行技术创新，如新型纤维材料、数字化印花技术等。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技术创新不断涌现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纺织行业现状及特点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国内外市场对比分析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国际市场竞争激烈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全球纺织市场竞争激烈，各国都在加强技术创新和品牌建设，以提高自身竞争力。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国内市场需求稳步增长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随着国内经济的不断发展，消费者对纺织品的需求也在稳步增长，尤其是在中高端市场。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国内外市场差异明显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国内外市场在纺织品的需求、品质和设计等方面存在明显差异，需要企业针对不同市场制定相应的策略。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随着工业4.0的推进和人工智能技术的应用，纺织行业将实现更加智能化的生产和管理。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绿色可持续发展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个性化定制趋势明显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品牌建设重要性凸显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环保意识的提高将推动纺织行业向绿色可持续发展方向转型，如使用环保材料、优化生产工艺等。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消费者对个性化定制的需求将推动纺织行业向柔性化、定制化方向发展。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品牌将成为纺织企业核心竞争力的重要组成部分，企业需要加强品牌建设和营销推广。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原料采购与供应链管理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通过拓宽采购渠道、增加原料种类等方式，降低对单一供应商的依赖，提高采购灵活性。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多元化采购策略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采购成本控制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采购流程优化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密切关注市场动态，把握原料价格走势，合理安排采购计划和预算，降低采购成本。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简化采购流程，提高采购效率，同时确保采购过程的透明度和公正性。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原料采购策略及优化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建立全面的供应商评估体系，包括价格、质量、交货期、服务等多个方面，确保选定的供应商能够满足生产需求。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供应商选择标准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与供应商建立长期稳定的合作关系，加强沟通与协作，共同应对市场变化和挑战。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供应商关系管理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定期对供应商进行绩效评估，及时发现问题并采取改进措施，确保供应链的稳定性和可持续性。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供应商绩效评估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供应商选择与评估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建立供应链信息共享平台，实现各环节信息的实时传递和共享，提高决策效率和准确性。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供应链信息共享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制定供应链协同计划，明确各环节的责任和协作方式，确保供应链的顺畅运转。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供应链协同计划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整合内外部资源，优化资源配置，提高供应链的整体效率和竞争力。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供应链资源整合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供应链协同与整合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生产过程管理与技术创新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精益生产实施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引入精益生产理念和方法，减少生产过程中的浪费，提高生产效率和产品质量。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流程梳理与优化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对纺织生产流程进行全面梳理，识别瓶颈环节和浪费现象，通过工艺改进、操作规范等手段优化流程，提高生产效率。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采用生产管理信息系统，实现生产数据的实时采集、分析和处理，为生产决策提供支持。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生产流程优化及改进措施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对老旧设备进行更新和升级，提高设备的自动化、智能化水平，减少人工干预，提高生产效率和产品稳定性。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设备更新与升级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积极引进新技术、新工艺、新材料等创新成果，推动纺织行业的技术进步和产业升级。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探索智能制造在纺织行业的应用，通过工业互联网、大数据、人工智能等技术手段，实现生产过程的数字化、网络化和智能化。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智能制造探索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设备升级与技术创新应用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成本控制与优化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对生产成本进行全面分析和控制，通过采购管理、库存管理、能源管理等手段降低生产成本，提高盈利能力。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绿色生产推广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积极推广绿色生产理念和技术，采用环保材料、清洁能源等环保措施，降低生产过程中的环境污染和资源消耗。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质量管理体系建设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建立完善的质量管理体系，确保产品质量符合标准和客户要求，减少质量问题和客户投诉。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提高产品质量和降低成本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产品销售与市场拓展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https://d.book118.com/168075074020006027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2024-09-04T18:30:45.562</cp:lastPrinted>
  <dcterms:created xsi:type="dcterms:W3CDTF">2024-09-04T10:30:45Z</dcterms:created>
  <dcterms:modified xsi:type="dcterms:W3CDTF">2024-09-04T10:30:47Z</dcterms:modified>
</cp:coreProperties>
</file>