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706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89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7BA6D6-7528-47EA-ABBE-2E5A2C1937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B48CBD-77EE-4C7E-AFA7-A8CB359CE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A181FE-70DA-4041-A510-A8DE84839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1A7B93-E173-4AA1-9DB1-108F15529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39469A-E729-4DC7-AC8C-C8C48C1E8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85B498-F93A-4501-85E0-852DA80CA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9D675E-3440-48B2-8667-8D7579E44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AD93E1-B21B-449F-85C8-D81F39446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6E6376-D09D-4787-B6AD-4B68CB276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EC28F8-E4E6-4B18-9D77-377C82C48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0CD190-2565-4CBD-B89B-E4C403AA1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r="-38" b="62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r="-38" b="62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7055" r:id="rId2"/>
    <p:sldLayoutId id="2147497056" r:id="rId3"/>
    <p:sldLayoutId id="2147497057" r:id="rId4"/>
    <p:sldLayoutId id="2147497058" r:id="rId5"/>
    <p:sldLayoutId id="2147497059" r:id="rId6"/>
    <p:sldLayoutId id="2147497060" r:id="rId7"/>
    <p:sldLayoutId id="2147497061" r:id="rId8"/>
    <p:sldLayoutId id="2147497062" r:id="rId9"/>
    <p:sldLayoutId id="2147497063" r:id="rId10"/>
    <p:sldLayoutId id="2147497064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tags" Target="../tags/tag125.xml" /><Relationship Id="rId20" Type="http://schemas.openxmlformats.org/officeDocument/2006/relationships/tags" Target="../tags/tag143.xml" /><Relationship Id="rId21" Type="http://schemas.openxmlformats.org/officeDocument/2006/relationships/tags" Target="../tags/tag144.xml" /><Relationship Id="rId22" Type="http://schemas.openxmlformats.org/officeDocument/2006/relationships/tags" Target="../tags/tag145.xml" /><Relationship Id="rId23" Type="http://schemas.openxmlformats.org/officeDocument/2006/relationships/tags" Target="../tags/tag146.xml" /><Relationship Id="rId24" Type="http://schemas.openxmlformats.org/officeDocument/2006/relationships/tags" Target="../tags/tag147.xml" /><Relationship Id="rId25" Type="http://schemas.openxmlformats.org/officeDocument/2006/relationships/tags" Target="../tags/tag148.xml" /><Relationship Id="rId26" Type="http://schemas.openxmlformats.org/officeDocument/2006/relationships/tags" Target="../tags/tag149.xml" /><Relationship Id="rId27" Type="http://schemas.openxmlformats.org/officeDocument/2006/relationships/tags" Target="../tags/tag150.xml" /><Relationship Id="rId28" Type="http://schemas.openxmlformats.org/officeDocument/2006/relationships/tags" Target="../tags/tag151.xml" /><Relationship Id="rId29" Type="http://schemas.openxmlformats.org/officeDocument/2006/relationships/tags" Target="../tags/tag152.xml" /><Relationship Id="rId3" Type="http://schemas.openxmlformats.org/officeDocument/2006/relationships/tags" Target="../tags/tag126.xml" /><Relationship Id="rId30" Type="http://schemas.openxmlformats.org/officeDocument/2006/relationships/tags" Target="../tags/tag153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18" Type="http://schemas.openxmlformats.org/officeDocument/2006/relationships/tags" Target="../tags/tag170.xml" /><Relationship Id="rId19" Type="http://schemas.openxmlformats.org/officeDocument/2006/relationships/tags" Target="../tags/tag171.xml" /><Relationship Id="rId2" Type="http://schemas.openxmlformats.org/officeDocument/2006/relationships/tags" Target="../tags/tag154.xml" /><Relationship Id="rId20" Type="http://schemas.openxmlformats.org/officeDocument/2006/relationships/tags" Target="../tags/tag172.xml" /><Relationship Id="rId21" Type="http://schemas.openxmlformats.org/officeDocument/2006/relationships/tags" Target="../tags/tag173.xml" /><Relationship Id="rId22" Type="http://schemas.openxmlformats.org/officeDocument/2006/relationships/tags" Target="../tags/tag174.xml" /><Relationship Id="rId23" Type="http://schemas.openxmlformats.org/officeDocument/2006/relationships/tags" Target="../tags/tag175.xml" /><Relationship Id="rId24" Type="http://schemas.openxmlformats.org/officeDocument/2006/relationships/tags" Target="../tags/tag176.xml" /><Relationship Id="rId25" Type="http://schemas.openxmlformats.org/officeDocument/2006/relationships/tags" Target="../tags/tag177.xml" /><Relationship Id="rId26" Type="http://schemas.openxmlformats.org/officeDocument/2006/relationships/tags" Target="../tags/tag178.xml" /><Relationship Id="rId27" Type="http://schemas.openxmlformats.org/officeDocument/2006/relationships/tags" Target="../tags/tag179.xml" /><Relationship Id="rId28" Type="http://schemas.openxmlformats.org/officeDocument/2006/relationships/tags" Target="../tags/tag180.xml" /><Relationship Id="rId29" Type="http://schemas.openxmlformats.org/officeDocument/2006/relationships/tags" Target="../tags/tag181.xml" /><Relationship Id="rId3" Type="http://schemas.openxmlformats.org/officeDocument/2006/relationships/tags" Target="../tags/tag155.xml" /><Relationship Id="rId30" Type="http://schemas.openxmlformats.org/officeDocument/2006/relationships/tags" Target="../tags/tag182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tags" Target="../tags/tag257.xml" /><Relationship Id="rId15" Type="http://schemas.openxmlformats.org/officeDocument/2006/relationships/tags" Target="../tags/tag258.xml" /><Relationship Id="rId16" Type="http://schemas.openxmlformats.org/officeDocument/2006/relationships/tags" Target="../tags/tag259.xml" /><Relationship Id="rId17" Type="http://schemas.openxmlformats.org/officeDocument/2006/relationships/tags" Target="../tags/tag260.xml" /><Relationship Id="rId18" Type="http://schemas.openxmlformats.org/officeDocument/2006/relationships/tags" Target="../tags/tag261.xml" /><Relationship Id="rId19" Type="http://schemas.openxmlformats.org/officeDocument/2006/relationships/tags" Target="../tags/tag262.xml" /><Relationship Id="rId2" Type="http://schemas.openxmlformats.org/officeDocument/2006/relationships/tags" Target="../tags/tag245.xml" /><Relationship Id="rId20" Type="http://schemas.openxmlformats.org/officeDocument/2006/relationships/tags" Target="../tags/tag263.xml" /><Relationship Id="rId21" Type="http://schemas.openxmlformats.org/officeDocument/2006/relationships/tags" Target="../tags/tag264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15" Type="http://schemas.openxmlformats.org/officeDocument/2006/relationships/tags" Target="../tags/tag278.xml" /><Relationship Id="rId16" Type="http://schemas.openxmlformats.org/officeDocument/2006/relationships/tags" Target="../tags/tag279.xml" /><Relationship Id="rId17" Type="http://schemas.openxmlformats.org/officeDocument/2006/relationships/tags" Target="../tags/tag280.xml" /><Relationship Id="rId18" Type="http://schemas.openxmlformats.org/officeDocument/2006/relationships/tags" Target="../tags/tag281.xml" /><Relationship Id="rId19" Type="http://schemas.openxmlformats.org/officeDocument/2006/relationships/tags" Target="../tags/tag282.xml" /><Relationship Id="rId2" Type="http://schemas.openxmlformats.org/officeDocument/2006/relationships/tags" Target="../tags/tag265.xml" /><Relationship Id="rId20" Type="http://schemas.openxmlformats.org/officeDocument/2006/relationships/tags" Target="../tags/tag283.xml" /><Relationship Id="rId21" Type="http://schemas.openxmlformats.org/officeDocument/2006/relationships/tags" Target="../tags/tag284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Relationship Id="rId5" Type="http://schemas.openxmlformats.org/officeDocument/2006/relationships/tags" Target="../tags/tag28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7601501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华为公司外部关系管理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华为与合作伙伴的关系管理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华为与供应商的关系管理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华为与客户的关系管理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华为与政府及监管机构的关系管理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华为与行业组织及媒体的关系管理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华为国际外部关系管理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2593"/>
          </a:bodyPr>
          <a:lstStyle/>
          <a:p>
            <a:r>
              <a:rPr lang="zh-CN" altLang="en-US"/>
              <a:t>华为与合作伙伴的关系管理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建立和维护合作伙伴关系</a:t>
            </a:r>
            <a:endParaRPr lang="zh-CN" altLang="en-US"/>
          </a:p>
        </p:txBody>
      </p:sp>
      <p:sp>
        <p:nvSpPr>
          <p:cNvPr id="104890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维护合作伙伴关系的策略：建立长期稳定的沟通机制、及时解决合作中的问题、共同制定发展计划、开展联合营销活动等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成功案例分享：华为与某知名企业的合作历程、取得的成果以及对未来合作的展望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建立合作伙伴关系的意义：共同开拓市场、降低风险、实现资源共享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2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华为如何选择合作伙伴：评估潜在合作伙伴的技术实力、市场影响力、信誉等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合作伙伴选择标准与程序</a:t>
            </a:r>
            <a:endParaRPr lang="zh-CN" altLang="en-US"/>
          </a:p>
        </p:txBody>
      </p:sp>
      <p:sp>
        <p:nvSpPr>
          <p:cNvPr id="1048964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0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4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选择标准：具备技术实力、市场竞争力、良好信誉和财务状况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合同签订：明确双方权利义务、保密协议、纠纷解决机制等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合作洽谈：明确合作目标、合作范围、合作期限、合作条件等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程序：需求分析、潜在合作伙伴筛选、合作洽谈、合同签订、合作执行与监控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合作伙伴关系评估与优化</a:t>
            </a:r>
            <a:endParaRPr lang="zh-CN" altLang="en-US"/>
          </a:p>
        </p:txBody>
      </p:sp>
      <p:sp>
        <p:nvSpPr>
          <p:cNvPr id="104904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评估标准：合作伙伴的业绩、能力、信誉等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持续改进：建立合作伙伴关系管理体系，不断优化评估标准和流程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优化措施：提供培训、技术支持、市场开发等资源支持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评估方法：定期评估、项目评估、客户反馈等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合作伙伴关系管理策略</a:t>
            </a:r>
            <a:endParaRPr lang="zh-CN" altLang="en-US"/>
          </a:p>
        </p:txBody>
      </p:sp>
      <p:sp>
        <p:nvSpPr>
          <p:cNvPr id="104912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22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建立互信：华为与合作伙伴之间建立信任和良好的沟通机制，确保双方利益得到保障。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0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明确合作目标：在合作之初，华为与合作伙伴共同明确合作目标、范围和期望成果，确保双方对合作有清晰的认识。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34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制定合作计划：根据合作目标，制定详细的合作计划，包括资源投入、任务分配、进度安排等，以确保合作顺利进行。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6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建立评估机制：建立有效的评估机制，对合作过程和成果进行定期评估，及时发现问题并采取改进措施。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7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华为与供应商的关系管理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供应商选择标准与程序</a:t>
            </a:r>
            <a:endParaRPr lang="zh-CN" altLang="en-US"/>
          </a:p>
        </p:txBody>
      </p:sp>
      <p:sp>
        <p:nvSpPr>
          <p:cNvPr id="104921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选择标准：供应商必须具备相应的资质和信誉，能够保证产品质量和交货期，同时价格合理。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6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程序：首先进行供应商调研和评估，然后发出采购意向书，接着进行报价和谈判，最后确定供应商并签订合同。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285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注意事项：在选择供应商时应该注重长期合作关系，避免频繁更换供应商导致成本增加和供应链不稳定。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3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持续改进：供应商选择标准与程序应该不断完善和优化，以适应市场变化和公司发展需求。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供应商合作与沟通机制</a:t>
            </a:r>
            <a:endParaRPr lang="zh-CN" altLang="en-US"/>
          </a:p>
        </p:txBody>
      </p:sp>
      <p:sp>
        <p:nvSpPr>
          <p:cNvPr id="104927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7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7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定期会议：华为与供应商定期召开会议，讨论合作事宜和存在的问题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8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8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透明沟通：华为鼓励与供应商之间的透明沟通，确保信息传递准确无误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8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8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合作共赢：华为注重与供应商建立长期合作关系，实现共赢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9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反馈机制：华为设立了专门的反馈渠道，以便及时处理供应商的问题和意见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供应商绩效评估与改进</a:t>
            </a:r>
            <a:endParaRPr lang="zh-CN" altLang="en-US"/>
          </a:p>
        </p:txBody>
      </p:sp>
      <p:sp>
        <p:nvSpPr>
          <p:cNvPr id="104933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32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评估标准：质量、交货期、价格、服务水平等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评估周期：每年一次或每季度一次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44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改进措施：针对评估结果，采取相应措施提高供应商绩效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持续改进：建立长期合作关系，共同提升绩效水平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供应商关系管理策略</a:t>
            </a:r>
            <a:endParaRPr lang="zh-CN" altLang="en-US"/>
          </a:p>
        </p:txBody>
      </p:sp>
      <p:sp>
        <p:nvSpPr>
          <p:cNvPr id="1049388" name="正文"/>
          <p:cNvSpPr txBox="1"/>
          <p:nvPr>
            <p:custDataLst>
              <p:tags r:id="rId2"/>
            </p:custDataLst>
          </p:nvPr>
        </p:nvSpPr>
        <p:spPr>
          <a:xfrm>
            <a:off x="3190387" y="5605697"/>
            <a:ext cx="5802070" cy="644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供应商改进：针对供应商存在的问题，与供应商进行沟通并制定改进计划，促进供应商的持续改进和提升。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标题"/>
          <p:cNvSpPr txBox="1"/>
          <p:nvPr>
            <p:custDataLst>
              <p:tags r:id="rId3"/>
            </p:custDataLst>
          </p:nvPr>
        </p:nvSpPr>
        <p:spPr>
          <a:xfrm>
            <a:off x="3190387" y="5141077"/>
            <a:ext cx="5802070" cy="42946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92" name="正文"/>
          <p:cNvSpPr txBox="1"/>
          <p:nvPr>
            <p:custDataLst>
              <p:tags r:id="rId4"/>
            </p:custDataLst>
          </p:nvPr>
        </p:nvSpPr>
        <p:spPr>
          <a:xfrm>
            <a:off x="3194175" y="4389857"/>
            <a:ext cx="5802070" cy="644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供应商绩效评估：定期对供应商的绩效进行评估，包括质量、交货期、价格和服务等方面，确保供应商能够满足华为的需求。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标题"/>
          <p:cNvSpPr txBox="1"/>
          <p:nvPr>
            <p:custDataLst>
              <p:tags r:id="rId5"/>
            </p:custDataLst>
          </p:nvPr>
        </p:nvSpPr>
        <p:spPr>
          <a:xfrm>
            <a:off x="3194175" y="3924605"/>
            <a:ext cx="5802070" cy="42946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96" name="正文"/>
          <p:cNvSpPr txBox="1"/>
          <p:nvPr>
            <p:custDataLst>
              <p:tags r:id="rId6"/>
            </p:custDataLst>
          </p:nvPr>
        </p:nvSpPr>
        <p:spPr>
          <a:xfrm>
            <a:off x="3190387" y="1955651"/>
            <a:ext cx="5802070" cy="644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建立长期合作关系：与供应商建立长期稳定的合作关系，共同实现商业目标。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标题"/>
          <p:cNvSpPr txBox="1"/>
          <p:nvPr>
            <p:custDataLst>
              <p:tags r:id="rId7"/>
            </p:custDataLst>
          </p:nvPr>
        </p:nvSpPr>
        <p:spPr>
          <a:xfrm>
            <a:off x="3190387" y="1490400"/>
            <a:ext cx="5802070" cy="42946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00" name="正文"/>
          <p:cNvSpPr txBox="1"/>
          <p:nvPr>
            <p:custDataLst>
              <p:tags r:id="rId8"/>
            </p:custDataLst>
          </p:nvPr>
        </p:nvSpPr>
        <p:spPr>
          <a:xfrm>
            <a:off x="3194175" y="3172754"/>
            <a:ext cx="5802070" cy="644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85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供应商分类：根据供应商的重要性和供应风险，将供应商分为战略、重要和一般三个等级，针对不同等级采取不同的管理策略。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标题"/>
          <p:cNvSpPr txBox="1"/>
          <p:nvPr>
            <p:custDataLst>
              <p:tags r:id="rId9"/>
            </p:custDataLst>
          </p:nvPr>
        </p:nvSpPr>
        <p:spPr>
          <a:xfrm>
            <a:off x="3194175" y="2706871"/>
            <a:ext cx="5802070" cy="42946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545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b="1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</a:t>
            </a:r>
            <a:endParaRPr lang="zh-CN" altLang="en-US" sz="2200" b="1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43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华为与客户的关系管理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客户需求分析与响应</a:t>
            </a:r>
            <a:endParaRPr lang="zh-CN" altLang="en-US"/>
          </a:p>
        </p:txBody>
      </p:sp>
      <p:sp>
        <p:nvSpPr>
          <p:cNvPr id="104947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客户需求调研：深入了解客户的需求和期望，确保产品或服务满足客户需求。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需求响应：及时、准确地回应客户的需求，提供定制化的解决方案，提高客户满意度。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持续改进：根据客户反馈和市场需求，不断优化产品或服务，满足客户日益增长的需求。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需求分析：对收集到的客户需求进行整理、分类和筛选，确定优先级和关键点。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客户沟通渠道与策略</a:t>
            </a:r>
            <a:endParaRPr lang="zh-CN" altLang="en-US"/>
          </a:p>
        </p:txBody>
      </p:sp>
      <p:sp>
        <p:nvSpPr>
          <p:cNvPr id="104954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客户沟通渠道：电话、邮件、社交媒体、会议等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客户反馈机制：建立客户反馈渠道，及时收集和处理客户意见和建议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客户关系维护：定期组织客户活动，增强客户忠诚度和满意度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客户沟通策略：定期沟通、及时响应、个性化服务、主动回访等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客户满意度调查与提升</a:t>
            </a:r>
            <a:endParaRPr lang="zh-CN" altLang="en-US"/>
          </a:p>
        </p:txBody>
      </p:sp>
      <p:sp>
        <p:nvSpPr>
          <p:cNvPr id="104962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客户满意度调查的目的：了解客户需求，发现潜在问题，提升客户体验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调查方法：问卷调查、电话访问、在线调研等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调查内容：产品质量、服务质量、价格、交付等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提升客户满意度的措施：持续改进产品和服务质量、加强沟通与反馈机制、提供个性化服务等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https://d.book118.com/168076015012006040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7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6803283691406,&quot;width&quot;:459.8500061035156}"/>
  <p:tag name="KSO_WM_TAG_VERSION" val="3.0"/>
  <p:tag name="KSO_WM_TEMPLATE_CATEGORY" val="diagram"/>
  <p:tag name="KSO_WM_TEMPLATE_INDEX" val="20231687"/>
  <p:tag name="KSO_WM_UNIT_COMPATIBLE" val="0"/>
  <p:tag name="KSO_WM_UNIT_DIAGRAM_ISNUMVISUAL" val="0"/>
  <p:tag name="KSO_WM_UNIT_DIAGRAM_ISREFERUNIT" val="0"/>
  <p:tag name="KSO_WM_UNIT_HIGHLIGHT" val="0"/>
  <p:tag name="KSO_WM_UNIT_ID" val="diagram20231687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3"/>
  <p:tag name="KSO_WM_UNIT_TEXT_FILL_FORE_SCHEMECOLOR_INDEX_BRIGHTNESS" val="0.15"/>
  <p:tag name="KSO_WM_UNIT_TEXT_FILL_TYPE" val="3"/>
  <p:tag name="KSO_WM_UNIT_TYPE" val="l_h_a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4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8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MiSans</vt:lpstr>
      <vt:lpstr>Wingdings</vt:lpstr>
      <vt:lpstr>Calibri Light</vt:lpstr>
      <vt:lpstr>微软雅黑</vt:lpstr>
      <vt:lpstr>宋体</vt:lpstr>
      <vt:lpstr>Office Theme</vt:lpstr>
      <vt:lpstr>华为公司外部关系管理</vt:lpstr>
      <vt:lpstr>目录</vt:lpstr>
      <vt:lpstr>华为与合作伙伴的关系管理</vt:lpstr>
      <vt:lpstr>建立和维护合作伙伴关系</vt:lpstr>
      <vt:lpstr>合作伙伴选择标准与程序</vt:lpstr>
      <vt:lpstr>合作伙伴关系评估与优化</vt:lpstr>
      <vt:lpstr>合作伙伴关系管理策略</vt:lpstr>
      <vt:lpstr>华为与供应商的关系管理</vt:lpstr>
      <vt:lpstr>供应商选择标准与程序</vt:lpstr>
      <vt:lpstr>供应商合作与沟通机制</vt:lpstr>
      <vt:lpstr>供应商绩效评估与改进</vt:lpstr>
      <vt:lpstr>供应商关系管理策略</vt:lpstr>
      <vt:lpstr>华为与客户的关系管理</vt:lpstr>
      <vt:lpstr>客户需求分析与响应</vt:lpstr>
      <vt:lpstr>客户沟通渠道与策略</vt:lpstr>
      <vt:lpstr>客户满意度调查与提升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2024-09-18T04:37:04.603</cp:lastPrinted>
  <dcterms:created xsi:type="dcterms:W3CDTF">2024-09-17T20:37:04Z</dcterms:created>
  <dcterms:modified xsi:type="dcterms:W3CDTF">2024-09-17T20:37:07Z</dcterms:modified>
</cp:coreProperties>
</file>