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17B9F-E4B6-4924-A5DF-990E567B0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BE060-0BA9-49B8-8391-F52A6CB10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B1D18-D07F-4DF0-BE23-F20BE4BC6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FD5D2-391C-40D7-89C8-4068E894A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63AB04-058B-418E-997E-E06DD0506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463B5-7FB2-4EA6-A8BE-0F36237EE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A482F-D6EC-497D-B622-02817F2E2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5E307-5B2C-4BDD-8783-4DC6D91C2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A300E-5AB3-447F-B274-CE8887D0D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42FB1-07D2-4F6B-A156-B48FE5AAD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EA4C8-E198-4CA4-81DC-75E91131C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7005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预防血栓形成的护理措施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了解血栓形成的原因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预防血栓的日常护理措施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预防血栓的生活方式建议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血栓形成的征兆与应对措施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了解血栓形成的原因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110" b="171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不良的生活习惯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久坐不动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长时间保持坐姿或卧床休息，缺乏运动，容易导致血液循环减慢，增加血栓形成的风险。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饮食不均衡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摄入过多高脂肪、高糖、高盐的食物，缺乏膳食纤维和维生素，可能引发肥胖、高血压、高血脂等慢性病，进而增加血栓形成的风险。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吸烟和过量饮酒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吸烟和过量饮酒可导致血管收缩、血压升高、心率加快，进而增加血栓形成的风险。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高血压、冠心病、动脉粥样硬化等疾病可导致血管内皮损伤，增加血栓形成的风险。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糖尿病患者的血糖水平较高，可能对血管内皮造成损伤，进而增加血栓形成的风险。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长期使用某些药物，如激素类药物、避孕药等，也可能增加血栓形成的风险。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疾病和药物的影响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随着年龄的增长，血管壁逐渐变得脆弱，血液中的有害物质更容易沉积在血管壁上，形成血栓。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家族中有血栓形成史的人，其血栓形成的风险相对较高。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年龄和遗传因素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预防血栓的日常护理措施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均衡饮食有助于降低血栓形成的风险，应摄入足够的蔬菜、水果、全谷类和低脂奶制品，减少高脂肪、高糖和高盐食物的摄入。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饮食习惯是预防血栓形成的重要措施。应尽量选择富含膳食纤维、维生素和矿物质的食物，如新鲜蔬菜、水果、全谷类和低脂奶制品。同时，应减少摄入高脂肪、高糖和高盐的食物，这些食物会增加血液黏稠度，促进血栓形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适度的体育锻炼可以促进血液循环，降低血栓形成的风险。建议每周进行至少150分钟的中等强度有氧运动。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适当的体育锻炼可以改善心肺功能，增强血液循环，降低血栓形成的风险。建议每周进行至少150分钟的中等强度有氧运动，如快走、骑车或游泳。运动时应避免剧烈运动，避免长时间久坐或卧床休息。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增加体育锻炼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戒烟和限制饮酒量可以降低血液黏稠度，减少血栓形成的风险。吸烟和过量饮酒都会对血管健康造成负面影响。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都会增加血液黏稠度，促进血栓形成。戒烟和限制饮酒量是预防血栓形成的重要措施。戒烟可以改善血管内皮功能，减少炎症反应，降低血液黏稠度。同时，应避免过量饮酒，男性每天饮酒量不应超过两杯，女性每天饮酒量不应超过一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戒烟和限酒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控制慢性疾病如高血压、糖尿病等，以及合理使用药物，可以降低血栓形成的风险。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疾病如高血压、糖尿病等会增加血栓形成的风险。因此，应积极控制这些慢性疾病，定期监测血压、血糖等指标，并遵循医生的建议进行治疗。此外，某些药物如激素类药物、避孕药等也会增加血栓形成的风险，应在医生的指导下合理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控制慢性疾病和服用药物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https://d.book118.com/168077005073006026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2024-09-03T21:58:00.137</cp:lastPrinted>
  <dcterms:created xsi:type="dcterms:W3CDTF">2024-09-03T13:58:00Z</dcterms:created>
  <dcterms:modified xsi:type="dcterms:W3CDTF">2024-09-03T13:58:02Z</dcterms:modified>
</cp:coreProperties>
</file>