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292229-319E-4237-B4CD-8FBBE296C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91925-1309-4D23-87E8-4C0F27D5D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5E3D6-847A-42C2-AC2B-40F84753D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28B901-B856-4DEA-A25A-7E4004779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A10B9F-0CB8-4EE0-AC9F-5DF1BA936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923706-23B0-4BCB-AB55-98948211C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7B64A6-5E4B-458E-BB1F-B98E278BF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0D92F-B7ED-46FC-AA62-68B5BA775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4FD1B-F646-4AFE-A557-FD76D8FFB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A0CF0-1FAD-4D27-A4DA-976312CDB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E6D1F-8763-4E32-AE76-DC715B837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7704010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商贸仓储企业安全生产风险分级管控的操作流程与步骤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分级管控策略制定与实施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培训教育与宣传引导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为了加强商贸仓储企业安全生产管理，提高风险防范和控制能力，保障员工生命财产安全，促进企业可持续发展。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随着经济全球化的发展，商贸仓储企业面临的安全生产风险日益复杂多变，需要建立完善的风险分级管控体系。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本操作流程适用于商贸仓储企业及其分支机构、子公司等各级组织的安全生产风险分级管控工作。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本操作流程的对象包括商贸仓储企业的各级管理人员、安全生产监管部门、员工等。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通过全面排查、定期巡查、专项检查等方式，及时发现并记录潜在的安全生产风险。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利用信息化手段，建立风险数据库，实现风险的动态管理和持续更新。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采用定性与定量相结合的方法，对识别出的风险进行评估，确定风险等级。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根据风险等级，制定相应的管控措施和应急预案。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安全生产风险识别与评估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08" r="132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流程图分析法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组织专家或员工进行讨论，自由发言，记录并整理风险点。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绘制企业商贸仓储流程图，针对每个流程环节分析潜在的风险点。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通过匿名方式征求专家意见，经过反复征求、归纳、修改，最后汇总成专家基本一致的看法。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深入现场，与员工交流，观察记录现场情况，识别潜在风险。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根据风险发生的可能性、后果严重程度、风险暴露度等因素制定评估标准。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确定评估对象、收集相关信息、选择评估方法、实施评估、记录评估结果。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根据风险评估结果，将风险划分为重大风险、较大风险、一般风险和低风险四个等级。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风险标识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不同等级的风险采用不同的颜色进行标识，如红色代表重大风险，橙色代表较大风险，黄色代表一般风险，蓝色代表低风险。同时，在显著位置设置风险告知牌，明确风险点、风险等级、管控措施、应急措施等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风险等级划分及标识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分级管控策略制定与实施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低风险等级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加强日常巡查，确保设备设施完好，及时消除安全隐患；定期开展应急演练，提高员工应急处置能力。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中风险等级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在低风险等级措施基础上，增加定期安全检查和评估，对发现的问题及时整改；加强员工安全培训，提高员工安全意识。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高风险等级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在中风险等级措施基础上，实施更加严格的安全管理制度和操作规程，增加安全投入，提高安全防范能力；建立应急预案和救援体系，确保在紧急情况下能够及时响应和处置。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不同风险等级的管控措施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管控策略调整与优化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根据风险评估结果和企业实际情况，及时调整管控策略，确保管控措施的有效性。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定期对管控策略进行评估和优化，不断完善和提高管控效果。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加强与同行业、专业机构的交流合作，借鉴先进经验和做法，不断提升企业自身安全管理水平。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618" y="1676039"/>
            <a:ext cx="776002" cy="766477"/>
          </a:xfrm>
          <a:prstGeom prst="rect">
            <a:avLst/>
          </a:prstGeom>
        </p:spPr>
        <p:txBody>
          <a:bodyPr vert="horz" wrap="none" lIns="121920" tIns="60960" rIns="121920" bIns="6096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输入</a:t>
            </a:r>
          </a:p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标题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4" name="AutoShape 4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AutoShape 11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实施过程中的注意事项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确保各级管理人员和员工充分理解并遵守管控策略和相关规定。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保持与政府部门、行业协会等相关方的良好沟通与合作，及时了解政策法规变化和行业动态，为企业安全生产创造良好外部环境。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建立奖惩机制，对安全生产表现优秀的员工给予表彰和奖励，对违反安全规定的行为进行严肃处理。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加强监督检查和考核评估，确保管控措施得到有效执行。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监督检查与持续改进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https://d.book118.com/168077040100006032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2024-09-10T04:12:33.989</cp:lastPrinted>
  <dcterms:created xsi:type="dcterms:W3CDTF">2024-09-09T20:12:34Z</dcterms:created>
  <dcterms:modified xsi:type="dcterms:W3CDTF">2024-09-09T20:12:36Z</dcterms:modified>
</cp:coreProperties>
</file>