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BD147-D180-4B44-923B-8C80110F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F923A-22E0-4471-8288-D78691147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EEE04-6827-4409-A0B6-2B90B8F01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3FC24-7DEC-4EC8-961A-DA76C3057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A7931-72BD-43AC-9E8B-06B09A08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46218-7882-44B0-8CA7-7B9F9D2AB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D84F2-872B-4413-ADFD-D866685EF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8FAFE-71D5-413F-8E7D-9D73F146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1D8C0-27CF-4104-BC91-C6A527BED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8C0B1-FE0B-4BB6-B5F1-38E7A903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527A-B79A-42F7-9CF7-04A82537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7125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营销问题公式数学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营销问题的数学建模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营销问题的公式化表示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营销问题的数学解决方案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营销问题公式数学是一个新兴的交叉学科领域，旨在将数学方法和模型应用于营销问题的分析和解决。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该领域涉及多个学科，包括数学、统计学、计算机科学、经济学和营销学等，通过整合这些学科的理论和方法，为营销实践提供更加科学和有效的指导。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通过数学建模和数据分析，深入挖掘营销数据中的规律和趋势，为营销决策提供科学依据。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提高营销活动的效率和效果，提升品牌知名度和客户满意度，最终实现企业的商业目标。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营销问题的数学建模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营销问题是指与市场营销活动相关的问题，涉及到市场调查、消费者行为、产品定价、促销策略等方面。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营销问题可以根据不同的标准进行分类，如按问题性质可分为定量问题和定性问题；按问题来源可分为内部问题和外部问题等。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营销问题的定义和分类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数学模型是用数学语言对实际问题的抽象描述，它能够反映问题的本质特征和内在规律。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建模过程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数学建模过程包括对问题进行深入分析，选择合适的数学工具和模型，建立数学方程或算法，并进行求解和验证。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数学建模的基本概念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对求解结果进行分析，评估其对实际问题的适用性和指导意义。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模型求解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对建立的模型进行求解，得出最优解或满意解。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建立模型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根据问题分析的结果，选择合适的数学工具和模型，建立数学方程或算法。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对营销问题进行深入分析，明确问题的目标、约束条件和相关因素。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收集与问题相关的数据，包括市场调查数据、历史数据、行业数据等。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营销问题数学建模的步骤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营销问题的公式化表示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通过数学公式，可以将复杂的营销问题简化为易于理解的形式，使问题更加清晰明了。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数学公式可以将定性的营销问题转化为定量的数据，便于进行精确的分析和预测。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可量化分析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数学模型可以基于历史数据预测未来的市场趋势，并优化营销策略，提高营销效果。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预测和优化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公式化表示的意义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通过建立营销预算与销售收入、市场占有率等变量的关系，优化营销预算分配。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通过建立广告投放量与销售量、品牌知名度等变量的关系，评估广告投放的效果。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客户生命周期价值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通过建立客户生命周期价值与购买频率、单次购买额等变量的关系，评估客户的长期价值。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通过建立市场份额与销售量、市场容量等变量的关系，预测市场份额的变化趋势。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常见营销问题的公式化表示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https://d.book118.com/168077125017006037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2024-09-16T19:40:31.735</cp:lastPrinted>
  <dcterms:created xsi:type="dcterms:W3CDTF">2024-09-16T11:40:31Z</dcterms:created>
  <dcterms:modified xsi:type="dcterms:W3CDTF">2024-09-16T11:40:33Z</dcterms:modified>
</cp:coreProperties>
</file>