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8DB1A-4B25-4868-98E9-67BDC1B92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9F63D-0CA8-4897-9F74-D447FEA54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D4CC0-1656-4AE6-8D21-778017302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E2E7D-CF2F-4898-A1AC-88359F17D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8B2599-7671-429F-9C38-EA44003A1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69023C-6B6F-4BD9-81DA-96AC0915E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0F30BF-8654-4BFB-9A10-A9D2C3447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293E3-AC55-4555-B5E0-19973F301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93F7B-A0EF-4AD4-86D1-C60335F58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D06E3-2D64-4A9C-BB89-0E8E405BA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FE93C-1ADD-49FE-A2DE-AE8CC5A2B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000150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预防新型冠状病毒的健康知识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新型冠状病毒简介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预防新型冠状病毒的措施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新型冠状病毒的疫苗接种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新型冠状病毒的医疗救治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公众对新型冠状病毒的态度与应对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新型冠状病毒简介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040" r="3604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76" r="325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2019年12月，中国武汉出现了一种未知的病毒，经过科学家们的深入研究，最终确认这是一种新型的冠状病毒。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世界卫生组织将其命名为"新型冠状病毒"，简称"COVID-19"。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命名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新型冠状病毒的发现与命名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病毒携带者接触过的物体表面，如门把手、手机等，可能被病毒污染，接触这些被污染的物体后再触摸口、鼻或眼，也可能感染病毒。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病毒携带者通过咳嗽、打喷嚏或说话时产生的飞沫传播病毒。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粪口传播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病毒携带者的粪便中可能含有病毒，如果接触到这些粪便，再接触口、鼻或眼，也可能感染病毒。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750" r="9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125" r="7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8833" b="8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新型冠状病毒的传播方式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感染新型冠状病毒后，常见的症状包括发热、咳嗽、乏力、呼吸急促等。部分患者可能出现嗅觉或味觉减退，甚至丧失。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新型冠状病毒对人体的影响因人而异，但老年人、儿童、孕妇和身体虚弱的人来说更容易出现严重症状，甚至危及生命。此外，新型冠状病毒还可能引发其他疾病，如心脏病、糖尿病等。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新型冠状病毒的症状与影响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预防新型冠状病毒的措施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戴口罩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避免聚集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日常防护措施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1142" r="2114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31040" r="3104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4831" b="148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4817" r="2481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在公共场合、密闭空间或与他人近距离接触时，应佩戴口罩，以阻挡飞沫传播。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经常用肥皂和流动水洗手，或使用含有至少60%酒精的手部消毒液，洗手时间至少20秒。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尽量与他人保持至少1米的安全距离，以降低感染风险。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避免参加人员密集的聚会或活动，以减少交叉感染的机会。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379" r="1637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5221" r="2522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社交距离与隔离措施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对疑似感染新型冠状病毒的人进行隔离，并尽快送往医疗机构接受治疗。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在疫情严重地区，政府可以采取限制人员流动的措施，以遏制病毒传播。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在疫情严重地区，政府可以暂时关闭公共场所，如电影院、商场、餐馆等。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通过各种媒体宣传预防新型冠状病毒的知识，提高公众的防控意识和能力。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隔离疑似患者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限制人员流动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关闭公共场所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在咳嗽或打喷嚏时，用纸巾或弯曲的手肘遮住口鼻，避免飞沫传播。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注意呼吸道礼仪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手部常常接触到病毒，因此应避免触摸这些部位，以降低感染风险。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避免触摸眼睛、鼻和口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经常开窗通风，保持室内空气流通，有助于降低病毒在密闭环境中的传播风险。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保持室内通风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保持均衡饮食和适度的体育锻炼，增强身体免疫力，提高抵抗力。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均衡饮食、锻炼身体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个人卫生习惯的养成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新型冠状病毒的疫苗接种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https://d.book118.com/168100015020006035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2024-09-13T19:32:53.661</cp:lastPrinted>
  <dcterms:created xsi:type="dcterms:W3CDTF">2024-09-13T11:32:53Z</dcterms:created>
  <dcterms:modified xsi:type="dcterms:W3CDTF">2024-09-13T11:32:55Z</dcterms:modified>
</cp:coreProperties>
</file>