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0DA0-2AC8-4438-B54B-2D02892E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F164F-500E-4CEA-9C66-658938F74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6D957-DB84-44FA-BE72-BA2F3AA3D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37039-83DE-44C7-9CE8-467C994A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AB122-0097-422A-9F98-7F37A4A6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B9BC6-2D31-407A-8F2F-CB014770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C0A20-B82F-4D1C-BCFE-D534803F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7E16D-2EBD-43B1-97A9-1815E84E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413B5-E03D-4ABF-B9E2-03C3F4C4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FE45B-DA6B-49AE-A864-5CCCFE76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364E-75BD-46B7-B844-534855B02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004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挥先锋模范作用争做教书育人楷模\n## 1.深刻理解先锋模范作用的重要性\n### 1.1 先锋模范作用在教育教学中的体现\n### 1.2 先锋模范作用对学生成长的影响\n### 1.3 先锋模范作用对教师职业发展的促进作用\n## 2.教师应具备的先锋模范作用\n### 2.1 坚定的理想信念和崇高的道德品质\n### 2.2 扎实的专业素养和教育教学能力\n### 2.3 良好的师德师风和关爱学生的情怀\n## 3.如何在教育教学中发挥先锋模范作用\n### 3.1 树立正确的教育观念，关注学生全面发展\n### 3.2 创新教育教学方法，提高教学质量\n### 3.3 积极参与教育改革，推动教育事业的发展\n## 4.争做教书育人楷模的实践案例\n### 4.1 优秀教师的典型事迹和成功经验\n### 4.2 教师在教育教学中遇到的挑战及解决方法\n### 4.3 教师如何将先锋模范作用融入日常教育教学工作\n## 5.发挥先锋模范作用的未来展望\n### 5.1 教育改革的发展趋势对教师的要求\n### 5.2 教师如何适应教育改革，提升自身能力\n### 5.3 教师在教育事业中继续发挥先锋模范作用的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发挥先锋模范作用争做教书育人楷模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深刻理解先锋模范作用的重要性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先锋模范作用在教育教学中的体现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教育教学态度积极向上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始终保持热情和激情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认真负责，关心每一个学生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不断提高教育教学水平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教育教学方法创新有效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灵活运用多种教学方法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因材施教，关注学生个性发展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积极参与教育教学改革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教育教学成果显著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学生成绩稳步提高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学生综合素质得到全面发展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教育教学经验得到推广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树立正确的价值观和世界观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传授知识的同时，注重德育教育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培养学生独立思考和解决问题的能力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教育学生诚实守信，遵纪守法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培养学生良好的学习习惯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严格要求学生，注重细节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耐心指导，鼓励学生自主学习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创设良好的学习氛围，激发学生学习兴趣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为学生树立榜样，影响学生终身发展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教师自身的行为举止成为学生的榜样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教师的言行对学生产生深远的影响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学生从教师身上学到做人的道理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先锋模范作用对学生成长的影响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提升教师的专业素养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深入研究教育教学理论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不断提高教育教学技能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注重教育教学实践经验的积累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促进教师的个人成长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培养教师的良好师德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增强教师的自我调节和自我发展能力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提高教师的社会地位和影响力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教育教学成果得到社会认可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教师在行业内的影响力得到提升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教师成为受人尊敬的职业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先锋模范作用对教师职业发展的促进作用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教师应具备的先锋模范作用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始终坚持党的教育方针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为培养社会主义建设者和接班人而努力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积极参与党的教育活动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忠诚于党的教育事业</a:t>
                </a:r>
                <a:endParaRPr/>
              </a:p>
            </p:txBody>
          </p:sp>
        </p:grpSp>
        <p:grpSp>
          <p:nvGrpSpPr>
            <p:cNvPr id="22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关心国家大事，关注国际形势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拥护党的领导和社会主义制度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传播正能量，维护社会稳定</a:t>
                </a:r>
                <a:endParaRPr/>
              </a:p>
            </p:txBody>
          </p:sp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具有高度的政治觉悟</a:t>
                </a:r>
                <a:endParaRPr/>
              </a:p>
            </p:txBody>
          </p:sp>
        </p:grpSp>
        <p:grpSp>
          <p:nvGrpSpPr>
            <p:cNvPr id="23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严于律己，以身作则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尊重他人，团结协作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坚守教育教学岗位，履行教师职责</a:t>
                </a:r>
                <a:endParaRPr/>
              </a:p>
            </p:txBody>
          </p: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遵守社会公德和职业道德</a:t>
                </a:r>
                <a:endParaRPr/>
              </a:p>
            </p:txBody>
          </p:sp>
        </p:grpSp>
      </p:grpSp>
      <p:pic>
        <p:nvPicPr>
          <p:cNvPr id="23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坚定的理想信念和崇高的道德品质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掌握扎实的专业知识</a:t>
                </a:r>
                <a:endParaRPr/>
              </a:p>
            </p:txBody>
          </p:sp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熟悉教育教学理论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掌握教育教学方法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了解教育教学改革动态</a:t>
                </a:r>
                <a:endParaRPr/>
              </a:p>
            </p:txBody>
          </p:sp>
        </p:grpSp>
        <p:grpSp>
          <p:nvGrpSpPr>
            <p:cNvPr id="2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具备较强的教育教学能力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能够因材施教，关注学生个性发展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能够灵活运用多种教学方法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能够有效地管理班级和学生</a:t>
                </a:r>
                <a:endParaRPr/>
              </a:p>
            </p:txBody>
          </p:sp>
        </p:grpSp>
        <p:grpSp>
          <p:nvGrpSpPr>
            <p:cNvPr id="2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具备一定的教育科研能力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能够进行教育教学研究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能够撰写教育教学论文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能够参与教育教学改革实验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扎实的专业素养和教育教学能力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树立良好的师德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尊重学生，关爱学生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严谨治学，教书育人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以身作则，为人师表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关爱学生的成长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关注学生的实际需求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为学生提供全面的关爱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严格要求学生，耐心指导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鼓励学生自主学习，创新发展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为学生创造良好的学习环境和成长条件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良好的师德师风和关爱学生的情怀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如何在教育教学中发挥先锋模范作用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坚持育人为本的教育理念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培养学生的创新精神和实践能力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促进学生个性发展和终身学习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树立全面发展的教育质量观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关注学生的知识技能掌握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关注学生的品德养成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关注学生的身心健康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积极参与教育创新实践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探索新的教育教学方法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投身教育教学改革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提高教育教学质量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树立正确的教育观念，关注学生全面发展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https://d.book118.com/168100044033006041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发挥先锋模范作用争做教书育人楷模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2024-09-19T22:37:11.497</cp:lastPrinted>
  <dcterms:created xsi:type="dcterms:W3CDTF">2024-09-19T14:37:11Z</dcterms:created>
  <dcterms:modified xsi:type="dcterms:W3CDTF">2024-09-19T14:37:13Z</dcterms:modified>
</cp:coreProperties>
</file>