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1DAB63-DDAA-46D0-A5D7-821DD7FE78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64D0F6-B746-496B-B815-9CA7FC7E0A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435069-DC55-4DF8-AF1A-C37A00C753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127773-A861-43D1-8E5F-002AAA33D7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371A623-613B-431C-8FF0-0B86D4D8E5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AC8DD89-2C0A-4076-9091-52273C5732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CFF6022-8E19-4E10-B503-AFFD8CCBCC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BA37EA-AF38-41D2-90DC-D1546652DC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7D50A2-88B3-4F3C-B92C-B5936BC347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E848F0-4548-4E41-873E-08FC90C879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93A4A2-B724-4041-BE34-82E3267C77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8101135057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大学政府经济学经典课件第一篇2章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政府经济学基础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政府经济学的发展历程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政府经济学与市场失灵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政府经济学的研究方法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研究政府经济行为及其对整个社会经济的影响。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政府经济学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从古典政治经济学到现代公共选择理论，政府经济学经历了漫长的发展历程。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政府经济学的起源与发展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包括政府支出、税收、公共产品、外部性、宏观经济政策等方面。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政府经济学的研究内容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主题概述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学习目标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理解政府经济学的基本概念和理论框架。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掌握政府经济学的分析方法和工具。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了解政府经济学在现实生活中的应用和案例分析。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政府经济学基础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5208" b="1520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政府经济学的研究方法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采用现代经济学的研究方法，包括实证分析、规范分析、比较制度分析等。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政府经济学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是一门研究政府经济行为、政府资源配置及其对社会发展、经济增长影响的学科。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政府经济学的研究对象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主要集中在政府宏观经济干预下的市场运行机制、政府公共资源配置、政府规制等方面。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政府经济学定义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通过对政府经济学的深入学习，可以更好地理解政府在经济发展中的作用，以及政府如何通过经济手段干预市场。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理解政府经济行为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政府经济学有助于优化政府公共资源的配置，提高公共资源的使用效率，促进社会公平和经济发展。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5833" b="1583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通过对政府经济学的学习，可以为政策制定提供科学依据，帮助政府制定更加合理、有效的经济政策。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制定合理政策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政府经济学的重要性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6" r="25696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研究市场和政府在经济运行中的作用及其相互关系，探讨政府干预市场的合理性和必要性。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政府与市场的关系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研究在政府宏观干预下市场的运行机制、价格形成机制等，分析市场失灵的原因及应对措施。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政府宏观干预下的市场运行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研究政府如何合理配置公共资源，包括财政支出、税收政策等，以提高公共资源的使用效率。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政府公共资源配置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研究政府对特定行业的规制政策，包括行业准入、价格控制等，分析规制政策对行业发展和市场运行的影响。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政府规制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政府经济学的研究内容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政府经济学的发展历程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https://d.book118.com/168101135057006024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2024-08-31T13:47:40.660</cp:lastPrinted>
  <dcterms:created xsi:type="dcterms:W3CDTF">2024-08-31T05:47:40Z</dcterms:created>
  <dcterms:modified xsi:type="dcterms:W3CDTF">2024-08-31T05:47:42Z</dcterms:modified>
</cp:coreProperties>
</file>